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13" r:id="rId16"/>
    <p:sldMasterId id="2147495973" r:id="rId17"/>
    <p:sldMasterId id="2147495985" r:id="rId18"/>
  </p:sldMasterIdLst>
  <p:notesMasterIdLst>
    <p:notesMasterId r:id="rId70"/>
  </p:notesMasterIdLst>
  <p:sldIdLst>
    <p:sldId id="331" r:id="rId19"/>
    <p:sldId id="330" r:id="rId20"/>
    <p:sldId id="259" r:id="rId21"/>
    <p:sldId id="267" r:id="rId22"/>
    <p:sldId id="265" r:id="rId23"/>
    <p:sldId id="261" r:id="rId24"/>
    <p:sldId id="260" r:id="rId25"/>
    <p:sldId id="268" r:id="rId26"/>
    <p:sldId id="257" r:id="rId27"/>
    <p:sldId id="269" r:id="rId28"/>
    <p:sldId id="3951" r:id="rId29"/>
    <p:sldId id="3952" r:id="rId30"/>
    <p:sldId id="3996" r:id="rId31"/>
    <p:sldId id="3961" r:id="rId32"/>
    <p:sldId id="262" r:id="rId33"/>
    <p:sldId id="263" r:id="rId34"/>
    <p:sldId id="980" r:id="rId35"/>
    <p:sldId id="256" r:id="rId36"/>
    <p:sldId id="3809" r:id="rId37"/>
    <p:sldId id="3946" r:id="rId38"/>
    <p:sldId id="3791" r:id="rId39"/>
    <p:sldId id="3820" r:id="rId40"/>
    <p:sldId id="3821" r:id="rId41"/>
    <p:sldId id="258" r:id="rId42"/>
    <p:sldId id="266" r:id="rId43"/>
    <p:sldId id="3822" r:id="rId44"/>
    <p:sldId id="3823" r:id="rId45"/>
    <p:sldId id="3824" r:id="rId46"/>
    <p:sldId id="3825" r:id="rId47"/>
    <p:sldId id="3826" r:id="rId48"/>
    <p:sldId id="264" r:id="rId49"/>
    <p:sldId id="287" r:id="rId50"/>
    <p:sldId id="4073" r:id="rId51"/>
    <p:sldId id="4390" r:id="rId52"/>
    <p:sldId id="4391" r:id="rId53"/>
    <p:sldId id="4403" r:id="rId54"/>
    <p:sldId id="4399" r:id="rId55"/>
    <p:sldId id="4404" r:id="rId56"/>
    <p:sldId id="4406" r:id="rId57"/>
    <p:sldId id="4375" r:id="rId58"/>
    <p:sldId id="4395" r:id="rId59"/>
    <p:sldId id="4407" r:id="rId60"/>
    <p:sldId id="4304" r:id="rId61"/>
    <p:sldId id="4387" r:id="rId62"/>
    <p:sldId id="4400" r:id="rId63"/>
    <p:sldId id="4402" r:id="rId64"/>
    <p:sldId id="4322" r:id="rId65"/>
    <p:sldId id="4336" r:id="rId66"/>
    <p:sldId id="4397" r:id="rId67"/>
    <p:sldId id="2874" r:id="rId68"/>
    <p:sldId id="399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B71AA-A762-4D9B-A1B2-B3BA2A87F6E1}" v="1" dt="2026-03-09T12:27:05.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206D5E42-D2F8-47D3-A234-B8183378B357}"/>
    <pc:docChg chg="addSld delSld modSld">
      <pc:chgData name="Michael Kyryliw" userId="a160673c-e7c2-4eac-ae0d-673ec02e1fb1" providerId="ADAL" clId="{206D5E42-D2F8-47D3-A234-B8183378B357}" dt="2026-03-09T20:35:44.273" v="4" actId="22"/>
      <pc:docMkLst>
        <pc:docMk/>
      </pc:docMkLst>
      <pc:sldChg chg="new del">
        <pc:chgData name="Michael Kyryliw" userId="a160673c-e7c2-4eac-ae0d-673ec02e1fb1" providerId="ADAL" clId="{206D5E42-D2F8-47D3-A234-B8183378B357}" dt="2026-03-09T12:27:07.288" v="2" actId="47"/>
        <pc:sldMkLst>
          <pc:docMk/>
          <pc:sldMk cId="1757041220" sldId="4405"/>
        </pc:sldMkLst>
      </pc:sldChg>
      <pc:sldChg chg="add">
        <pc:chgData name="Michael Kyryliw" userId="a160673c-e7c2-4eac-ae0d-673ec02e1fb1" providerId="ADAL" clId="{206D5E42-D2F8-47D3-A234-B8183378B357}" dt="2026-03-09T12:27:05.557" v="1"/>
        <pc:sldMkLst>
          <pc:docMk/>
          <pc:sldMk cId="3278961326" sldId="4406"/>
        </pc:sldMkLst>
      </pc:sldChg>
      <pc:sldChg chg="addSp new mod">
        <pc:chgData name="Michael Kyryliw" userId="a160673c-e7c2-4eac-ae0d-673ec02e1fb1" providerId="ADAL" clId="{206D5E42-D2F8-47D3-A234-B8183378B357}" dt="2026-03-09T20:35:44.273" v="4" actId="22"/>
        <pc:sldMkLst>
          <pc:docMk/>
          <pc:sldMk cId="1055330356" sldId="4407"/>
        </pc:sldMkLst>
        <pc:picChg chg="add">
          <ac:chgData name="Michael Kyryliw" userId="a160673c-e7c2-4eac-ae0d-673ec02e1fb1" providerId="ADAL" clId="{206D5E42-D2F8-47D3-A234-B8183378B357}" dt="2026-03-09T20:35:44.273" v="4" actId="22"/>
          <ac:picMkLst>
            <pc:docMk/>
            <pc:sldMk cId="1055330356" sldId="4407"/>
            <ac:picMk id="3" creationId="{50E490EE-F21C-AC0C-00CC-128E86CC2A28}"/>
          </ac:picMkLst>
        </pc:picChg>
      </pc:sldChg>
    </pc:docChg>
  </pc:docChgLst>
  <pc:docChgLst>
    <pc:chgData name="Michael Kyryliw" userId="a160673c-e7c2-4eac-ae0d-673ec02e1fb1" providerId="ADAL" clId="{B4F92369-9072-4929-9A9D-4157B6ECEEC1}"/>
    <pc:docChg chg="delSld delMainMaster">
      <pc:chgData name="Michael Kyryliw" userId="a160673c-e7c2-4eac-ae0d-673ec02e1fb1" providerId="ADAL" clId="{B4F92369-9072-4929-9A9D-4157B6ECEEC1}" dt="2026-03-09T12:38:28.745" v="0" actId="47"/>
      <pc:docMkLst>
        <pc:docMk/>
      </pc:docMkLst>
      <pc:sldChg chg="del">
        <pc:chgData name="Michael Kyryliw" userId="a160673c-e7c2-4eac-ae0d-673ec02e1fb1" providerId="ADAL" clId="{B4F92369-9072-4929-9A9D-4157B6ECEEC1}" dt="2026-03-09T12:38:28.745" v="0" actId="47"/>
        <pc:sldMkLst>
          <pc:docMk/>
          <pc:sldMk cId="3100345147" sldId="2708"/>
        </pc:sldMkLst>
      </pc:sldChg>
      <pc:sldMasterChg chg="del delSldLayout">
        <pc:chgData name="Michael Kyryliw" userId="a160673c-e7c2-4eac-ae0d-673ec02e1fb1" providerId="ADAL" clId="{B4F92369-9072-4929-9A9D-4157B6ECEEC1}" dt="2026-03-09T12:38:28.745" v="0" actId="47"/>
        <pc:sldMasterMkLst>
          <pc:docMk/>
          <pc:sldMasterMk cId="856479158" sldId="2147495937"/>
        </pc:sldMasterMkLst>
        <pc:sldLayoutChg chg="del">
          <pc:chgData name="Michael Kyryliw" userId="a160673c-e7c2-4eac-ae0d-673ec02e1fb1" providerId="ADAL" clId="{B4F92369-9072-4929-9A9D-4157B6ECEEC1}" dt="2026-03-09T12:38:28.745" v="0" actId="47"/>
          <pc:sldLayoutMkLst>
            <pc:docMk/>
            <pc:sldMasterMk cId="856479158" sldId="2147495937"/>
            <pc:sldLayoutMk cId="253400019" sldId="2147495938"/>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2626238677" sldId="2147495939"/>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407623054" sldId="2147495940"/>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470092480" sldId="2147495941"/>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1362608103" sldId="2147495942"/>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2661847208" sldId="2147495943"/>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2538050452" sldId="2147495944"/>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21521280" sldId="2147495945"/>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2216350540" sldId="2147495946"/>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3344791384" sldId="2147495947"/>
          </pc:sldLayoutMkLst>
        </pc:sldLayoutChg>
        <pc:sldLayoutChg chg="del">
          <pc:chgData name="Michael Kyryliw" userId="a160673c-e7c2-4eac-ae0d-673ec02e1fb1" providerId="ADAL" clId="{B4F92369-9072-4929-9A9D-4157B6ECEEC1}" dt="2026-03-09T12:38:28.745" v="0" actId="47"/>
          <pc:sldLayoutMkLst>
            <pc:docMk/>
            <pc:sldMasterMk cId="856479158" sldId="2147495937"/>
            <pc:sldLayoutMk cId="4075110980" sldId="2147495948"/>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3/9/2026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3/9/2026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3/9/2026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3/9/2026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3/9/2026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3/9/2026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3/9/2026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3/9/2026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3/9/2026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3/9/2026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3/9/2026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3/9/2026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3/9/2026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3/9/2026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3/9/2026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3/9/2026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3/9/2026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3/9/2026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3/9/2026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3/9/2026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3/9/2026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3/9/2026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3/9/2026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2912"/>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165"/>
            </a:lvl1pPr>
            <a:lvl2pPr marL="221888" indent="0" algn="ctr">
              <a:buNone/>
              <a:defRPr sz="971"/>
            </a:lvl2pPr>
            <a:lvl3pPr marL="443777" indent="0" algn="ctr">
              <a:buNone/>
              <a:defRPr sz="874"/>
            </a:lvl3pPr>
            <a:lvl4pPr marL="665665" indent="0" algn="ctr">
              <a:buNone/>
              <a:defRPr sz="777"/>
            </a:lvl4pPr>
            <a:lvl5pPr marL="887553" indent="0" algn="ctr">
              <a:buNone/>
              <a:defRPr sz="777"/>
            </a:lvl5pPr>
            <a:lvl6pPr marL="1109442" indent="0" algn="ctr">
              <a:buNone/>
              <a:defRPr sz="777"/>
            </a:lvl6pPr>
            <a:lvl7pPr marL="1331330" indent="0" algn="ctr">
              <a:buNone/>
              <a:defRPr sz="777"/>
            </a:lvl7pPr>
            <a:lvl8pPr marL="1553218" indent="0" algn="ctr">
              <a:buNone/>
              <a:defRPr sz="777"/>
            </a:lvl8pPr>
            <a:lvl9pPr marL="1775106" indent="0" algn="ctr">
              <a:buNone/>
              <a:defRPr sz="777"/>
            </a:lvl9pPr>
          </a:lstStyle>
          <a:p>
            <a:r>
              <a:rPr lang="en-US"/>
              <a:t>Click to edit Master subtitle style</a:t>
            </a:r>
          </a:p>
        </p:txBody>
      </p:sp>
      <p:sp>
        <p:nvSpPr>
          <p:cNvPr id="4" name="Date Placeholder 3"/>
          <p:cNvSpPr>
            <a:spLocks noGrp="1"/>
          </p:cNvSpPr>
          <p:nvPr>
            <p:ph type="dt" sz="half" idx="10"/>
          </p:nvPr>
        </p:nvSpPr>
        <p:spPr/>
        <p:txBody>
          <a:bodyPr/>
          <a:lstStyle/>
          <a:p>
            <a:fld id="{2A524167-486E-4617-B375-B8844BFD83D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16996284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22561070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2912"/>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165">
                <a:solidFill>
                  <a:schemeClr val="tx1">
                    <a:tint val="82000"/>
                  </a:schemeClr>
                </a:solidFill>
              </a:defRPr>
            </a:lvl1pPr>
            <a:lvl2pPr marL="221888" indent="0">
              <a:buNone/>
              <a:defRPr sz="971">
                <a:solidFill>
                  <a:schemeClr val="tx1">
                    <a:tint val="82000"/>
                  </a:schemeClr>
                </a:solidFill>
              </a:defRPr>
            </a:lvl2pPr>
            <a:lvl3pPr marL="443777" indent="0">
              <a:buNone/>
              <a:defRPr sz="874">
                <a:solidFill>
                  <a:schemeClr val="tx1">
                    <a:tint val="82000"/>
                  </a:schemeClr>
                </a:solidFill>
              </a:defRPr>
            </a:lvl3pPr>
            <a:lvl4pPr marL="665665" indent="0">
              <a:buNone/>
              <a:defRPr sz="777">
                <a:solidFill>
                  <a:schemeClr val="tx1">
                    <a:tint val="82000"/>
                  </a:schemeClr>
                </a:solidFill>
              </a:defRPr>
            </a:lvl4pPr>
            <a:lvl5pPr marL="887553" indent="0">
              <a:buNone/>
              <a:defRPr sz="777">
                <a:solidFill>
                  <a:schemeClr val="tx1">
                    <a:tint val="82000"/>
                  </a:schemeClr>
                </a:solidFill>
              </a:defRPr>
            </a:lvl5pPr>
            <a:lvl6pPr marL="1109442" indent="0">
              <a:buNone/>
              <a:defRPr sz="777">
                <a:solidFill>
                  <a:schemeClr val="tx1">
                    <a:tint val="82000"/>
                  </a:schemeClr>
                </a:solidFill>
              </a:defRPr>
            </a:lvl6pPr>
            <a:lvl7pPr marL="1331330" indent="0">
              <a:buNone/>
              <a:defRPr sz="777">
                <a:solidFill>
                  <a:schemeClr val="tx1">
                    <a:tint val="82000"/>
                  </a:schemeClr>
                </a:solidFill>
              </a:defRPr>
            </a:lvl7pPr>
            <a:lvl8pPr marL="1553218" indent="0">
              <a:buNone/>
              <a:defRPr sz="777">
                <a:solidFill>
                  <a:schemeClr val="tx1">
                    <a:tint val="82000"/>
                  </a:schemeClr>
                </a:solidFill>
              </a:defRPr>
            </a:lvl8pPr>
            <a:lvl9pPr marL="1775106" indent="0">
              <a:buNone/>
              <a:defRPr sz="77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24167-486E-4617-B375-B8844BFD83D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526585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524167-486E-4617-B375-B8844BFD83D0}"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193428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165" b="1"/>
            </a:lvl1pPr>
            <a:lvl2pPr marL="221888" indent="0">
              <a:buNone/>
              <a:defRPr sz="971" b="1"/>
            </a:lvl2pPr>
            <a:lvl3pPr marL="443777" indent="0">
              <a:buNone/>
              <a:defRPr sz="874" b="1"/>
            </a:lvl3pPr>
            <a:lvl4pPr marL="665665" indent="0">
              <a:buNone/>
              <a:defRPr sz="777" b="1"/>
            </a:lvl4pPr>
            <a:lvl5pPr marL="887553" indent="0">
              <a:buNone/>
              <a:defRPr sz="777" b="1"/>
            </a:lvl5pPr>
            <a:lvl6pPr marL="1109442" indent="0">
              <a:buNone/>
              <a:defRPr sz="777" b="1"/>
            </a:lvl6pPr>
            <a:lvl7pPr marL="1331330" indent="0">
              <a:buNone/>
              <a:defRPr sz="777" b="1"/>
            </a:lvl7pPr>
            <a:lvl8pPr marL="1553218" indent="0">
              <a:buNone/>
              <a:defRPr sz="777" b="1"/>
            </a:lvl8pPr>
            <a:lvl9pPr marL="1775106" indent="0">
              <a:buNone/>
              <a:defRPr sz="777"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524167-486E-4617-B375-B8844BFD83D0}"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489965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524167-486E-4617-B375-B8844BFD83D0}"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2613305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524167-486E-4617-B375-B8844BFD83D0}"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92812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1553"/>
            </a:lvl1pPr>
            <a:lvl2pPr>
              <a:defRPr sz="1359"/>
            </a:lvl2pPr>
            <a:lvl3pPr>
              <a:defRPr sz="1165"/>
            </a:lvl3pPr>
            <a:lvl4pPr>
              <a:defRPr sz="971"/>
            </a:lvl4pPr>
            <a:lvl5pPr>
              <a:defRPr sz="971"/>
            </a:lvl5pPr>
            <a:lvl6pPr>
              <a:defRPr sz="971"/>
            </a:lvl6pPr>
            <a:lvl7pPr>
              <a:defRPr sz="971"/>
            </a:lvl7pPr>
            <a:lvl8pPr>
              <a:defRPr sz="971"/>
            </a:lvl8pPr>
            <a:lvl9pPr>
              <a:defRPr sz="9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09595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1553"/>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1553"/>
            </a:lvl1pPr>
            <a:lvl2pPr marL="221888" indent="0">
              <a:buNone/>
              <a:defRPr sz="1359"/>
            </a:lvl2pPr>
            <a:lvl3pPr marL="443777" indent="0">
              <a:buNone/>
              <a:defRPr sz="1165"/>
            </a:lvl3pPr>
            <a:lvl4pPr marL="665665" indent="0">
              <a:buNone/>
              <a:defRPr sz="971"/>
            </a:lvl4pPr>
            <a:lvl5pPr marL="887553" indent="0">
              <a:buNone/>
              <a:defRPr sz="971"/>
            </a:lvl5pPr>
            <a:lvl6pPr marL="1109442" indent="0">
              <a:buNone/>
              <a:defRPr sz="971"/>
            </a:lvl6pPr>
            <a:lvl7pPr marL="1331330" indent="0">
              <a:buNone/>
              <a:defRPr sz="971"/>
            </a:lvl7pPr>
            <a:lvl8pPr marL="1553218" indent="0">
              <a:buNone/>
              <a:defRPr sz="971"/>
            </a:lvl8pPr>
            <a:lvl9pPr marL="1775106" indent="0">
              <a:buNone/>
              <a:defRPr sz="971"/>
            </a:lvl9pPr>
          </a:lstStyle>
          <a:p>
            <a:r>
              <a:rPr lang="en-US"/>
              <a:t>Click icon to add picture</a:t>
            </a:r>
          </a:p>
        </p:txBody>
      </p:sp>
      <p:sp>
        <p:nvSpPr>
          <p:cNvPr id="4" name="Text Placeholder 3"/>
          <p:cNvSpPr>
            <a:spLocks noGrp="1"/>
          </p:cNvSpPr>
          <p:nvPr>
            <p:ph type="body" sz="half" idx="2"/>
          </p:nvPr>
        </p:nvSpPr>
        <p:spPr>
          <a:xfrm>
            <a:off x="839788" y="2057400"/>
            <a:ext cx="3932238" cy="3811588"/>
          </a:xfrm>
        </p:spPr>
        <p:txBody>
          <a:bodyPr/>
          <a:lstStyle>
            <a:lvl1pPr marL="0" indent="0">
              <a:buNone/>
              <a:defRPr sz="777"/>
            </a:lvl1pPr>
            <a:lvl2pPr marL="221888" indent="0">
              <a:buNone/>
              <a:defRPr sz="679"/>
            </a:lvl2pPr>
            <a:lvl3pPr marL="443777" indent="0">
              <a:buNone/>
              <a:defRPr sz="582"/>
            </a:lvl3pPr>
            <a:lvl4pPr marL="665665" indent="0">
              <a:buNone/>
              <a:defRPr sz="485"/>
            </a:lvl4pPr>
            <a:lvl5pPr marL="887553" indent="0">
              <a:buNone/>
              <a:defRPr sz="485"/>
            </a:lvl5pPr>
            <a:lvl6pPr marL="1109442" indent="0">
              <a:buNone/>
              <a:defRPr sz="485"/>
            </a:lvl6pPr>
            <a:lvl7pPr marL="1331330" indent="0">
              <a:buNone/>
              <a:defRPr sz="485"/>
            </a:lvl7pPr>
            <a:lvl8pPr marL="1553218" indent="0">
              <a:buNone/>
              <a:defRPr sz="485"/>
            </a:lvl8pPr>
            <a:lvl9pPr marL="1775106" indent="0">
              <a:buNone/>
              <a:defRPr sz="485"/>
            </a:lvl9pPr>
          </a:lstStyle>
          <a:p>
            <a:pPr lvl="0"/>
            <a:r>
              <a:rPr lang="en-US"/>
              <a:t>Click to edit Master text styles</a:t>
            </a:r>
          </a:p>
        </p:txBody>
      </p:sp>
      <p:sp>
        <p:nvSpPr>
          <p:cNvPr id="5" name="Date Placeholder 4"/>
          <p:cNvSpPr>
            <a:spLocks noGrp="1"/>
          </p:cNvSpPr>
          <p:nvPr>
            <p:ph type="dt" sz="half" idx="10"/>
          </p:nvPr>
        </p:nvSpPr>
        <p:spPr/>
        <p:txBody>
          <a:bodyPr/>
          <a:lstStyle/>
          <a:p>
            <a:fld id="{2A524167-486E-4617-B375-B8844BFD83D0}"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31031066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4053664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24167-486E-4617-B375-B8844BFD83D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24882-B20F-4973-A3FB-16F4D85C7184}" type="slidenum">
              <a:rPr lang="en-US" smtClean="0"/>
              <a:t>‹#›</a:t>
            </a:fld>
            <a:endParaRPr lang="en-US"/>
          </a:p>
        </p:txBody>
      </p:sp>
    </p:spTree>
    <p:extLst>
      <p:ext uri="{BB962C8B-B14F-4D97-AF65-F5344CB8AC3E}">
        <p14:creationId xmlns:p14="http://schemas.microsoft.com/office/powerpoint/2010/main" val="9376523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419771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6441624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7752525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682929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1783230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81546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5429368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7722414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5442147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7917486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3/9/2026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745616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438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83336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37209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9349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622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9558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48092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27479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79841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980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295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3/9/2026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3/9/2026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3/9/2026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3/9/2026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3/9/2026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3/9/2026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3/9/2026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3/9/2026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3/9/2026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3/9/2026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3/9/2026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3/9/2026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3/9/2026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3/9/2026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3/9/2026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3/9/2026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3/9/2026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3/9/2026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3/9/2026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3/9/2026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582">
                <a:solidFill>
                  <a:schemeClr val="tx1">
                    <a:tint val="82000"/>
                  </a:schemeClr>
                </a:solidFill>
              </a:defRPr>
            </a:lvl1pPr>
          </a:lstStyle>
          <a:p>
            <a:fld id="{2A524167-486E-4617-B375-B8844BFD83D0}" type="datetimeFigureOut">
              <a:rPr lang="en-US" smtClean="0"/>
              <a:t>3/9/2026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582">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582">
                <a:solidFill>
                  <a:schemeClr val="tx1">
                    <a:tint val="82000"/>
                  </a:schemeClr>
                </a:solidFill>
              </a:defRPr>
            </a:lvl1pPr>
          </a:lstStyle>
          <a:p>
            <a:fld id="{A0124882-B20F-4973-A3FB-16F4D85C7184}" type="slidenum">
              <a:rPr lang="en-US" smtClean="0"/>
              <a:t>‹#›</a:t>
            </a:fld>
            <a:endParaRPr lang="en-US"/>
          </a:p>
        </p:txBody>
      </p:sp>
    </p:spTree>
    <p:extLst>
      <p:ext uri="{BB962C8B-B14F-4D97-AF65-F5344CB8AC3E}">
        <p14:creationId xmlns:p14="http://schemas.microsoft.com/office/powerpoint/2010/main" val="1540528870"/>
      </p:ext>
    </p:extLst>
  </p:cSld>
  <p:clrMap bg1="lt1" tx1="dk1" bg2="lt2" tx2="dk2" accent1="accent1" accent2="accent2" accent3="accent3" accent4="accent4" accent5="accent5" accent6="accent6" hlink="hlink" folHlink="folHlink"/>
  <p:sldLayoutIdLst>
    <p:sldLayoutId id="2147495914" r:id="rId1"/>
    <p:sldLayoutId id="2147495915" r:id="rId2"/>
    <p:sldLayoutId id="2147495916" r:id="rId3"/>
    <p:sldLayoutId id="2147495917" r:id="rId4"/>
    <p:sldLayoutId id="2147495918" r:id="rId5"/>
    <p:sldLayoutId id="2147495919" r:id="rId6"/>
    <p:sldLayoutId id="2147495920" r:id="rId7"/>
    <p:sldLayoutId id="2147495921" r:id="rId8"/>
    <p:sldLayoutId id="2147495922" r:id="rId9"/>
    <p:sldLayoutId id="2147495923" r:id="rId10"/>
    <p:sldLayoutId id="2147495924" r:id="rId11"/>
  </p:sldLayoutIdLst>
  <p:txStyles>
    <p:titleStyle>
      <a:lvl1pPr algn="l" defTabSz="443777" rtl="0" eaLnBrk="1" latinLnBrk="0" hangingPunct="1">
        <a:lnSpc>
          <a:spcPct val="90000"/>
        </a:lnSpc>
        <a:spcBef>
          <a:spcPct val="0"/>
        </a:spcBef>
        <a:buNone/>
        <a:defRPr sz="2135" kern="1200">
          <a:solidFill>
            <a:schemeClr val="tx1"/>
          </a:solidFill>
          <a:latin typeface="+mj-lt"/>
          <a:ea typeface="+mj-ea"/>
          <a:cs typeface="+mj-cs"/>
        </a:defRPr>
      </a:lvl1pPr>
    </p:titleStyle>
    <p:bodyStyle>
      <a:lvl1pPr marL="110944" indent="-110944" algn="l" defTabSz="443777" rtl="0" eaLnBrk="1" latinLnBrk="0" hangingPunct="1">
        <a:lnSpc>
          <a:spcPct val="90000"/>
        </a:lnSpc>
        <a:spcBef>
          <a:spcPts val="485"/>
        </a:spcBef>
        <a:buFont typeface="Arial" panose="020B0604020202020204" pitchFamily="34" charset="0"/>
        <a:buChar char="•"/>
        <a:defRPr sz="1359" kern="1200">
          <a:solidFill>
            <a:schemeClr val="tx1"/>
          </a:solidFill>
          <a:latin typeface="+mn-lt"/>
          <a:ea typeface="+mn-ea"/>
          <a:cs typeface="+mn-cs"/>
        </a:defRPr>
      </a:lvl1pPr>
      <a:lvl2pPr marL="332832" indent="-110944" algn="l" defTabSz="443777" rtl="0" eaLnBrk="1" latinLnBrk="0" hangingPunct="1">
        <a:lnSpc>
          <a:spcPct val="90000"/>
        </a:lnSpc>
        <a:spcBef>
          <a:spcPts val="243"/>
        </a:spcBef>
        <a:buFont typeface="Arial" panose="020B0604020202020204" pitchFamily="34" charset="0"/>
        <a:buChar char="•"/>
        <a:defRPr sz="1165" kern="1200">
          <a:solidFill>
            <a:schemeClr val="tx1"/>
          </a:solidFill>
          <a:latin typeface="+mn-lt"/>
          <a:ea typeface="+mn-ea"/>
          <a:cs typeface="+mn-cs"/>
        </a:defRPr>
      </a:lvl2pPr>
      <a:lvl3pPr marL="554721" indent="-110944" algn="l" defTabSz="443777" rtl="0" eaLnBrk="1" latinLnBrk="0" hangingPunct="1">
        <a:lnSpc>
          <a:spcPct val="90000"/>
        </a:lnSpc>
        <a:spcBef>
          <a:spcPts val="243"/>
        </a:spcBef>
        <a:buFont typeface="Arial" panose="020B0604020202020204" pitchFamily="34" charset="0"/>
        <a:buChar char="•"/>
        <a:defRPr sz="971" kern="1200">
          <a:solidFill>
            <a:schemeClr val="tx1"/>
          </a:solidFill>
          <a:latin typeface="+mn-lt"/>
          <a:ea typeface="+mn-ea"/>
          <a:cs typeface="+mn-cs"/>
        </a:defRPr>
      </a:lvl3pPr>
      <a:lvl4pPr marL="776609"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4pPr>
      <a:lvl5pPr marL="998497"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5pPr>
      <a:lvl6pPr marL="1220386"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6pPr>
      <a:lvl7pPr marL="1442274"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7pPr>
      <a:lvl8pPr marL="1664162"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8pPr>
      <a:lvl9pPr marL="1886051" indent="-110944" algn="l" defTabSz="443777" rtl="0" eaLnBrk="1" latinLnBrk="0" hangingPunct="1">
        <a:lnSpc>
          <a:spcPct val="90000"/>
        </a:lnSpc>
        <a:spcBef>
          <a:spcPts val="243"/>
        </a:spcBef>
        <a:buFont typeface="Arial" panose="020B0604020202020204" pitchFamily="34" charset="0"/>
        <a:buChar char="•"/>
        <a:defRPr sz="874" kern="1200">
          <a:solidFill>
            <a:schemeClr val="tx1"/>
          </a:solidFill>
          <a:latin typeface="+mn-lt"/>
          <a:ea typeface="+mn-ea"/>
          <a:cs typeface="+mn-cs"/>
        </a:defRPr>
      </a:lvl9pPr>
    </p:bodyStyle>
    <p:otherStyle>
      <a:defPPr>
        <a:defRPr lang="en-US"/>
      </a:defPPr>
      <a:lvl1pPr marL="0" algn="l" defTabSz="443777" rtl="0" eaLnBrk="1" latinLnBrk="0" hangingPunct="1">
        <a:defRPr sz="874" kern="1200">
          <a:solidFill>
            <a:schemeClr val="tx1"/>
          </a:solidFill>
          <a:latin typeface="+mn-lt"/>
          <a:ea typeface="+mn-ea"/>
          <a:cs typeface="+mn-cs"/>
        </a:defRPr>
      </a:lvl1pPr>
      <a:lvl2pPr marL="221888" algn="l" defTabSz="443777" rtl="0" eaLnBrk="1" latinLnBrk="0" hangingPunct="1">
        <a:defRPr sz="874" kern="1200">
          <a:solidFill>
            <a:schemeClr val="tx1"/>
          </a:solidFill>
          <a:latin typeface="+mn-lt"/>
          <a:ea typeface="+mn-ea"/>
          <a:cs typeface="+mn-cs"/>
        </a:defRPr>
      </a:lvl2pPr>
      <a:lvl3pPr marL="443777" algn="l" defTabSz="443777" rtl="0" eaLnBrk="1" latinLnBrk="0" hangingPunct="1">
        <a:defRPr sz="874" kern="1200">
          <a:solidFill>
            <a:schemeClr val="tx1"/>
          </a:solidFill>
          <a:latin typeface="+mn-lt"/>
          <a:ea typeface="+mn-ea"/>
          <a:cs typeface="+mn-cs"/>
        </a:defRPr>
      </a:lvl3pPr>
      <a:lvl4pPr marL="665665" algn="l" defTabSz="443777" rtl="0" eaLnBrk="1" latinLnBrk="0" hangingPunct="1">
        <a:defRPr sz="874" kern="1200">
          <a:solidFill>
            <a:schemeClr val="tx1"/>
          </a:solidFill>
          <a:latin typeface="+mn-lt"/>
          <a:ea typeface="+mn-ea"/>
          <a:cs typeface="+mn-cs"/>
        </a:defRPr>
      </a:lvl4pPr>
      <a:lvl5pPr marL="887553" algn="l" defTabSz="443777" rtl="0" eaLnBrk="1" latinLnBrk="0" hangingPunct="1">
        <a:defRPr sz="874" kern="1200">
          <a:solidFill>
            <a:schemeClr val="tx1"/>
          </a:solidFill>
          <a:latin typeface="+mn-lt"/>
          <a:ea typeface="+mn-ea"/>
          <a:cs typeface="+mn-cs"/>
        </a:defRPr>
      </a:lvl5pPr>
      <a:lvl6pPr marL="1109442" algn="l" defTabSz="443777" rtl="0" eaLnBrk="1" latinLnBrk="0" hangingPunct="1">
        <a:defRPr sz="874" kern="1200">
          <a:solidFill>
            <a:schemeClr val="tx1"/>
          </a:solidFill>
          <a:latin typeface="+mn-lt"/>
          <a:ea typeface="+mn-ea"/>
          <a:cs typeface="+mn-cs"/>
        </a:defRPr>
      </a:lvl6pPr>
      <a:lvl7pPr marL="1331330" algn="l" defTabSz="443777" rtl="0" eaLnBrk="1" latinLnBrk="0" hangingPunct="1">
        <a:defRPr sz="874" kern="1200">
          <a:solidFill>
            <a:schemeClr val="tx1"/>
          </a:solidFill>
          <a:latin typeface="+mn-lt"/>
          <a:ea typeface="+mn-ea"/>
          <a:cs typeface="+mn-cs"/>
        </a:defRPr>
      </a:lvl7pPr>
      <a:lvl8pPr marL="1553218" algn="l" defTabSz="443777" rtl="0" eaLnBrk="1" latinLnBrk="0" hangingPunct="1">
        <a:defRPr sz="874" kern="1200">
          <a:solidFill>
            <a:schemeClr val="tx1"/>
          </a:solidFill>
          <a:latin typeface="+mn-lt"/>
          <a:ea typeface="+mn-ea"/>
          <a:cs typeface="+mn-cs"/>
        </a:defRPr>
      </a:lvl8pPr>
      <a:lvl9pPr marL="1775106" algn="l" defTabSz="443777" rtl="0" eaLnBrk="1" latinLnBrk="0" hangingPunct="1">
        <a:defRPr sz="87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3/9/2026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3040277842"/>
      </p:ext>
    </p:extLst>
  </p:cSld>
  <p:clrMap bg1="lt1" tx1="dk1" bg2="lt2" tx2="dk2" accent1="accent1" accent2="accent2" accent3="accent3" accent4="accent4" accent5="accent5" accent6="accent6" hlink="hlink" folHlink="folHlink"/>
  <p:sldLayoutIdLst>
    <p:sldLayoutId id="2147495974" r:id="rId1"/>
    <p:sldLayoutId id="2147495975" r:id="rId2"/>
    <p:sldLayoutId id="2147495976" r:id="rId3"/>
    <p:sldLayoutId id="2147495977" r:id="rId4"/>
    <p:sldLayoutId id="2147495978" r:id="rId5"/>
    <p:sldLayoutId id="2147495979" r:id="rId6"/>
    <p:sldLayoutId id="2147495980" r:id="rId7"/>
    <p:sldLayoutId id="2147495981" r:id="rId8"/>
    <p:sldLayoutId id="2147495982" r:id="rId9"/>
    <p:sldLayoutId id="2147495983" r:id="rId10"/>
    <p:sldLayoutId id="2147495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19809392"/>
      </p:ext>
    </p:extLst>
  </p:cSld>
  <p:clrMap bg1="lt1" tx1="dk1" bg2="lt2" tx2="dk2" accent1="accent1" accent2="accent2" accent3="accent3" accent4="accent4" accent5="accent5" accent6="accent6" hlink="hlink" folHlink="folHlink"/>
  <p:sldLayoutIdLst>
    <p:sldLayoutId id="2147495986" r:id="rId1"/>
    <p:sldLayoutId id="2147495987" r:id="rId2"/>
    <p:sldLayoutId id="2147495988" r:id="rId3"/>
    <p:sldLayoutId id="2147495989" r:id="rId4"/>
    <p:sldLayoutId id="2147495990" r:id="rId5"/>
    <p:sldLayoutId id="2147495991" r:id="rId6"/>
    <p:sldLayoutId id="2147495992" r:id="rId7"/>
    <p:sldLayoutId id="2147495993" r:id="rId8"/>
    <p:sldLayoutId id="2147495994" r:id="rId9"/>
    <p:sldLayoutId id="2147495995" r:id="rId10"/>
    <p:sldLayoutId id="21474959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3/9/2026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3/9/2026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3/9/2026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3/9/2026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3/9/2026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3/9/2026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3/9/2026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8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87.xml"/><Relationship Id="rId6" Type="http://schemas.openxmlformats.org/officeDocument/2006/relationships/image" Target="../media/image74.gif"/><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181.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8.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8.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1.xml"/></Relationships>
</file>

<file path=ppt/slides/_rels/slide4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image" Target="../media/image93.jpeg"/><Relationship Id="rId1" Type="http://schemas.openxmlformats.org/officeDocument/2006/relationships/slideLayout" Target="../slideLayouts/slideLayout142.xml"/><Relationship Id="rId6" Type="http://schemas.openxmlformats.org/officeDocument/2006/relationships/image" Target="../media/image96.png"/><Relationship Id="rId5" Type="http://schemas.openxmlformats.org/officeDocument/2006/relationships/hyperlink" Target="https://www.flickr.com/photos/charlestilford/4023215941/" TargetMode="External"/><Relationship Id="rId4" Type="http://schemas.openxmlformats.org/officeDocument/2006/relationships/image" Target="../media/image95.jpeg"/></Relationships>
</file>

<file path=ppt/slides/_rels/slide4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t Now (@actnowpartners) • Facebook">
            <a:extLst>
              <a:ext uri="{FF2B5EF4-FFF2-40B4-BE49-F238E27FC236}">
                <a16:creationId xmlns:a16="http://schemas.microsoft.com/office/drawing/2014/main" id="{ED4EFEA3-4860-2AF5-DF90-FE347E98B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653" y="187887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3" cstate="print">
            <a:extLst>
              <a:ext uri="{28A0092B-C50C-407E-A947-70E740481C1C}">
                <a14:useLocalDpi xmlns:a14="http://schemas.microsoft.com/office/drawing/2010/main" val="0"/>
              </a:ext>
            </a:extLst>
          </a:blip>
          <a:srcRect l="4103" t="14965" r="4266" b="9507"/>
          <a:stretch>
            <a:fillRect/>
          </a:stretch>
        </p:blipFill>
        <p:spPr>
          <a:xfrm>
            <a:off x="60534" y="0"/>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619375" y="45242"/>
            <a:ext cx="9512091" cy="991601"/>
          </a:xfrm>
        </p:spPr>
        <p:txBody>
          <a:bodyPr/>
          <a:lstStyle/>
          <a:p>
            <a:r>
              <a:rPr lang="en-US"/>
              <a:t>2025-26 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6096000" y="1475370"/>
            <a:ext cx="5861680" cy="2612231"/>
          </a:xfrm>
        </p:spPr>
        <p:txBody>
          <a:bodyPr>
            <a:normAutofit fontScale="92500" lnSpcReduction="10000"/>
          </a:bodyPr>
          <a:lstStyle/>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$150 per student (admission &amp; related expenses)</a:t>
            </a:r>
          </a:p>
          <a:p>
            <a:pPr marL="342900" indent="-342900">
              <a:buFont typeface="Arial" panose="020B0604020202020204" pitchFamily="34" charset="0"/>
              <a:buChar char="•"/>
            </a:pPr>
            <a:r>
              <a:rPr lang="en-US" b="1" i="1">
                <a:latin typeface="ADLaM Display" panose="02010000000000000000" pitchFamily="2" charset="0"/>
                <a:ea typeface="ADLaM Display" panose="02010000000000000000" pitchFamily="2" charset="0"/>
                <a:cs typeface="ADLaM Display" panose="02010000000000000000" pitchFamily="2" charset="0"/>
              </a:rPr>
              <a:t>Fundraising is still available!</a:t>
            </a:r>
          </a:p>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Pay online through the school store! </a:t>
            </a:r>
          </a:p>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Pay in the way that works best for your budget!</a:t>
            </a:r>
          </a:p>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Full amount due April 1</a:t>
            </a:r>
            <a:r>
              <a:rPr lang="en-US" baseline="30000">
                <a:latin typeface="ADLaM Display" panose="02010000000000000000" pitchFamily="2" charset="0"/>
                <a:ea typeface="ADLaM Display" panose="02010000000000000000" pitchFamily="2" charset="0"/>
                <a:cs typeface="ADLaM Display" panose="02010000000000000000" pitchFamily="2" charset="0"/>
              </a:rPr>
              <a:t>st</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4">
            <a:extLst>
              <a:ext uri="{28A0092B-C50C-407E-A947-70E740481C1C}">
                <a14:useLocalDpi xmlns:a14="http://schemas.microsoft.com/office/drawing/2010/main" val="0"/>
              </a:ext>
            </a:extLst>
          </a:blip>
          <a:srcRect l="18996" t="15195" r="16396" b="14395"/>
          <a:stretch>
            <a:fillRect/>
          </a:stretch>
        </p:blipFill>
        <p:spPr>
          <a:xfrm>
            <a:off x="1420865" y="1996656"/>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5" cstate="print">
            <a:extLst>
              <a:ext uri="{28A0092B-C50C-407E-A947-70E740481C1C}">
                <a14:useLocalDpi xmlns:a14="http://schemas.microsoft.com/office/drawing/2010/main" val="0"/>
              </a:ext>
            </a:extLst>
          </a:blip>
          <a:srcRect l="24687" t="5000" r="23672" b="9167"/>
          <a:stretch>
            <a:fillRect/>
          </a:stretch>
        </p:blipFill>
        <p:spPr>
          <a:xfrm>
            <a:off x="60534" y="4469608"/>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2EA1174C-BE08-B20A-B90E-D196F18AFB34}"/>
              </a:ext>
            </a:extLst>
          </p:cNvPr>
          <p:cNvPicPr>
            <a:picLocks noChangeAspect="1"/>
          </p:cNvPicPr>
          <p:nvPr/>
        </p:nvPicPr>
        <p:blipFill>
          <a:blip r:embed="rId6"/>
          <a:stretch>
            <a:fillRect/>
          </a:stretch>
        </p:blipFill>
        <p:spPr>
          <a:xfrm>
            <a:off x="2682770" y="4493374"/>
            <a:ext cx="2507934" cy="2295618"/>
          </a:xfrm>
          <a:prstGeom prst="rect">
            <a:avLst/>
          </a:prstGeom>
        </p:spPr>
      </p:pic>
      <p:sp>
        <p:nvSpPr>
          <p:cNvPr id="12" name="TextBox 11">
            <a:extLst>
              <a:ext uri="{FF2B5EF4-FFF2-40B4-BE49-F238E27FC236}">
                <a16:creationId xmlns:a16="http://schemas.microsoft.com/office/drawing/2014/main" id="{8917244B-4987-C665-11B9-28339B935D87}"/>
              </a:ext>
            </a:extLst>
          </p:cNvPr>
          <p:cNvSpPr txBox="1"/>
          <p:nvPr/>
        </p:nvSpPr>
        <p:spPr>
          <a:xfrm>
            <a:off x="2996587" y="887276"/>
            <a:ext cx="87576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There is still room for additional students if you have not signed up!</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0490A05-7F46-111F-774C-53047FC2590F}"/>
              </a:ext>
            </a:extLst>
          </p:cNvPr>
          <p:cNvSpPr txBox="1"/>
          <p:nvPr/>
        </p:nvSpPr>
        <p:spPr>
          <a:xfrm>
            <a:off x="5745104" y="4526128"/>
            <a:ext cx="60944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Parents who are already registered with the school as volunteers are welcome to apply to serve as chaperones for this trip. If selected, chaperones will need to pay the full cost of $150. </a:t>
            </a:r>
          </a:p>
        </p:txBody>
      </p:sp>
      <p:sp>
        <p:nvSpPr>
          <p:cNvPr id="16" name="TextBox 15">
            <a:extLst>
              <a:ext uri="{FF2B5EF4-FFF2-40B4-BE49-F238E27FC236}">
                <a16:creationId xmlns:a16="http://schemas.microsoft.com/office/drawing/2014/main" id="{132EBD49-B16E-69B1-31EA-957936EA9C80}"/>
              </a:ext>
            </a:extLst>
          </p:cNvPr>
          <p:cNvSpPr txBox="1"/>
          <p:nvPr/>
        </p:nvSpPr>
        <p:spPr>
          <a:xfrm>
            <a:off x="5659777" y="6071480"/>
            <a:ext cx="60944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Trip Date: Tuesday, April 14</a:t>
            </a:r>
            <a:r>
              <a:rPr kumimoji="0" lang="en-US" sz="2800" b="1" i="0" u="none" strike="noStrike" kern="1200" cap="none" spc="0" normalizeH="0" baseline="3000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92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F064B-511B-55AB-8C8F-6FC06E632F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FBADC2-6F6A-941B-4321-AC027964C4B9}"/>
              </a:ext>
            </a:extLst>
          </p:cNvPr>
          <p:cNvPicPr>
            <a:picLocks noChangeAspect="1"/>
          </p:cNvPicPr>
          <p:nvPr/>
        </p:nvPicPr>
        <p:blipFill>
          <a:blip r:embed="rId2" cstate="print">
            <a:extLst>
              <a:ext uri="{28A0092B-C50C-407E-A947-70E740481C1C}">
                <a14:useLocalDpi xmlns:a14="http://schemas.microsoft.com/office/drawing/2010/main" val="0"/>
              </a:ext>
            </a:extLst>
          </a:blip>
          <a:srcRect l="4103" t="14965" r="4266" b="9507"/>
          <a:stretch>
            <a:fillRect/>
          </a:stretch>
        </p:blipFill>
        <p:spPr>
          <a:xfrm>
            <a:off x="5540232" y="4424989"/>
            <a:ext cx="3044984" cy="2043113"/>
          </a:xfrm>
          <a:prstGeom prst="rect">
            <a:avLst/>
          </a:prstGeom>
        </p:spPr>
      </p:pic>
      <p:sp>
        <p:nvSpPr>
          <p:cNvPr id="2" name="Title 1">
            <a:extLst>
              <a:ext uri="{FF2B5EF4-FFF2-40B4-BE49-F238E27FC236}">
                <a16:creationId xmlns:a16="http://schemas.microsoft.com/office/drawing/2014/main" id="{E3199FF6-6674-7042-A0AA-CBCF4AB20AE5}"/>
              </a:ext>
            </a:extLst>
          </p:cNvPr>
          <p:cNvSpPr>
            <a:spLocks noGrp="1"/>
          </p:cNvSpPr>
          <p:nvPr>
            <p:ph type="ctrTitle"/>
          </p:nvPr>
        </p:nvSpPr>
        <p:spPr>
          <a:xfrm>
            <a:off x="5540231" y="0"/>
            <a:ext cx="6537469" cy="2307926"/>
          </a:xfrm>
        </p:spPr>
        <p:txBody>
          <a:bodyPr>
            <a:normAutofit fontScale="90000"/>
          </a:bodyPr>
          <a:lstStyle/>
          <a:p>
            <a:r>
              <a:rPr lang="en-US"/>
              <a:t>GEAR UP Universal </a:t>
            </a:r>
            <a:r>
              <a:rPr lang="en-US" i="1"/>
              <a:t>Marketing is Universal </a:t>
            </a:r>
            <a:r>
              <a:rPr lang="en-US"/>
              <a:t>Attendees! </a:t>
            </a:r>
          </a:p>
        </p:txBody>
      </p:sp>
      <p:pic>
        <p:nvPicPr>
          <p:cNvPr id="7" name="Picture 6">
            <a:extLst>
              <a:ext uri="{FF2B5EF4-FFF2-40B4-BE49-F238E27FC236}">
                <a16:creationId xmlns:a16="http://schemas.microsoft.com/office/drawing/2014/main" id="{1625421F-1BBE-AF33-D9D0-A47F97084911}"/>
              </a:ext>
            </a:extLst>
          </p:cNvPr>
          <p:cNvPicPr>
            <a:picLocks noChangeAspect="1"/>
          </p:cNvPicPr>
          <p:nvPr/>
        </p:nvPicPr>
        <p:blipFill>
          <a:blip r:embed="rId3">
            <a:extLst>
              <a:ext uri="{28A0092B-C50C-407E-A947-70E740481C1C}">
                <a14:useLocalDpi xmlns:a14="http://schemas.microsoft.com/office/drawing/2010/main" val="0"/>
              </a:ext>
            </a:extLst>
          </a:blip>
          <a:srcRect l="18996" t="15195" r="16396" b="14395"/>
          <a:stretch>
            <a:fillRect/>
          </a:stretch>
        </p:blipFill>
        <p:spPr>
          <a:xfrm>
            <a:off x="2909548" y="4140431"/>
            <a:ext cx="2397020" cy="2612231"/>
          </a:xfrm>
          <a:prstGeom prst="rect">
            <a:avLst/>
          </a:prstGeom>
        </p:spPr>
      </p:pic>
      <p:pic>
        <p:nvPicPr>
          <p:cNvPr id="9" name="Picture 8">
            <a:extLst>
              <a:ext uri="{FF2B5EF4-FFF2-40B4-BE49-F238E27FC236}">
                <a16:creationId xmlns:a16="http://schemas.microsoft.com/office/drawing/2014/main" id="{A7813548-6C85-3C2F-6178-633341295185}"/>
              </a:ext>
            </a:extLst>
          </p:cNvPr>
          <p:cNvPicPr>
            <a:picLocks noChangeAspect="1"/>
          </p:cNvPicPr>
          <p:nvPr/>
        </p:nvPicPr>
        <p:blipFill>
          <a:blip r:embed="rId4" cstate="print">
            <a:extLst>
              <a:ext uri="{28A0092B-C50C-407E-A947-70E740481C1C}">
                <a14:useLocalDpi xmlns:a14="http://schemas.microsoft.com/office/drawing/2010/main" val="0"/>
              </a:ext>
            </a:extLst>
          </a:blip>
          <a:srcRect l="24687" t="5000" r="23672" b="9167"/>
          <a:stretch>
            <a:fillRect/>
          </a:stretch>
        </p:blipFill>
        <p:spPr>
          <a:xfrm>
            <a:off x="169699" y="4289634"/>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4D7C0C94-72D0-E5F1-442F-CF6C837CC44B}"/>
              </a:ext>
            </a:extLst>
          </p:cNvPr>
          <p:cNvPicPr>
            <a:picLocks noChangeAspect="1"/>
          </p:cNvPicPr>
          <p:nvPr/>
        </p:nvPicPr>
        <p:blipFill>
          <a:blip r:embed="rId5"/>
          <a:stretch>
            <a:fillRect/>
          </a:stretch>
        </p:blipFill>
        <p:spPr>
          <a:xfrm>
            <a:off x="9126178" y="3920052"/>
            <a:ext cx="2831552" cy="2591839"/>
          </a:xfrm>
          <a:prstGeom prst="rect">
            <a:avLst/>
          </a:prstGeom>
        </p:spPr>
      </p:pic>
      <p:sp>
        <p:nvSpPr>
          <p:cNvPr id="8" name="TextBox 7">
            <a:extLst>
              <a:ext uri="{FF2B5EF4-FFF2-40B4-BE49-F238E27FC236}">
                <a16:creationId xmlns:a16="http://schemas.microsoft.com/office/drawing/2014/main" id="{43DB7FFB-8228-2DA7-132D-A1550B8EDE75}"/>
              </a:ext>
            </a:extLst>
          </p:cNvPr>
          <p:cNvSpPr txBox="1"/>
          <p:nvPr/>
        </p:nvSpPr>
        <p:spPr>
          <a:xfrm>
            <a:off x="3766231" y="2351782"/>
            <a:ext cx="81914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MANDATORY Meeting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Wednesday March 11</a:t>
            </a:r>
            <a:r>
              <a:rPr kumimoji="0" lang="en-US" sz="3200" b="0" i="0" u="none" strike="noStrike" kern="1200" cap="none" spc="0" normalizeH="0" baseline="30000" noProof="0">
                <a:ln>
                  <a:noFill/>
                </a:ln>
                <a:solidFill>
                  <a:prstClr val="black"/>
                </a:solidFill>
                <a:effectLst/>
                <a:highlight>
                  <a:srgbClr val="FFFF00"/>
                </a:highlight>
                <a:uLnTx/>
                <a:uFillTx/>
                <a:latin typeface="Aptos" panose="02110004020202020204"/>
                <a:ea typeface="+mn-ea"/>
                <a:cs typeface="+mn-cs"/>
              </a:rPr>
              <a:t>th</a:t>
            </a:r>
            <a:r>
              <a:rPr kumimoji="0" lang="en-US" sz="3200" b="0" i="0" u="none" strike="noStrike" kern="1200" cap="none" spc="0" normalizeH="0" baseline="0" noProof="0">
                <a:ln>
                  <a:noFill/>
                </a:ln>
                <a:solidFill>
                  <a:prstClr val="black"/>
                </a:solidFill>
                <a:effectLst/>
                <a:highlight>
                  <a:srgbClr val="FFFF00"/>
                </a:highlight>
                <a:uLnTx/>
                <a:uFillTx/>
                <a:latin typeface="Aptos" panose="02110004020202020204"/>
                <a:ea typeface="+mn-ea"/>
                <a:cs typeface="+mn-cs"/>
              </a:rPr>
              <a:t> Noon – 134A</a:t>
            </a:r>
          </a:p>
        </p:txBody>
      </p:sp>
      <p:pic>
        <p:nvPicPr>
          <p:cNvPr id="1034" name="Picture 10" descr="Paying Attention GIFs - Find &amp; Share on GIPHY">
            <a:extLst>
              <a:ext uri="{FF2B5EF4-FFF2-40B4-BE49-F238E27FC236}">
                <a16:creationId xmlns:a16="http://schemas.microsoft.com/office/drawing/2014/main" id="{044820C8-46C7-19A6-74A5-F08C4A32E6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91" y="225216"/>
            <a:ext cx="3406384" cy="340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418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4A96-0326-5E9D-0283-9A7E5B478F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F8C738-2ACB-3862-EA0B-4DFB4313F33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382F7C9-B98C-DB07-1261-1BC4754D1C90}"/>
              </a:ext>
            </a:extLst>
          </p:cNvPr>
          <p:cNvPicPr>
            <a:picLocks noChangeAspect="1"/>
          </p:cNvPicPr>
          <p:nvPr/>
        </p:nvPicPr>
        <p:blipFill>
          <a:blip r:embed="rId2"/>
          <a:stretch>
            <a:fillRect/>
          </a:stretch>
        </p:blipFill>
        <p:spPr>
          <a:xfrm>
            <a:off x="219456" y="232916"/>
            <a:ext cx="11773622" cy="6392167"/>
          </a:xfrm>
          <a:prstGeom prst="rect">
            <a:avLst/>
          </a:prstGeom>
        </p:spPr>
      </p:pic>
    </p:spTree>
    <p:extLst>
      <p:ext uri="{BB962C8B-B14F-4D97-AF65-F5344CB8AC3E}">
        <p14:creationId xmlns:p14="http://schemas.microsoft.com/office/powerpoint/2010/main" val="3064546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2476" y="-449265"/>
            <a:ext cx="12878641" cy="9288720"/>
          </a:xfrm>
          <a:custGeom>
            <a:avLst/>
            <a:gdLst/>
            <a:ahLst/>
            <a:cxnLst/>
            <a:rect l="l" t="t" r="r" b="b"/>
            <a:pathLst>
              <a:path w="19317961" h="13933080">
                <a:moveTo>
                  <a:pt x="0" y="0"/>
                </a:moveTo>
                <a:lnTo>
                  <a:pt x="19317961" y="0"/>
                </a:lnTo>
                <a:lnTo>
                  <a:pt x="19317961" y="13933079"/>
                </a:lnTo>
                <a:lnTo>
                  <a:pt x="0" y="13933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620266" y="3557605"/>
            <a:ext cx="4733157" cy="1728917"/>
            <a:chOff x="0" y="0"/>
            <a:chExt cx="2225156" cy="812800"/>
          </a:xfrm>
        </p:grpSpPr>
        <p:sp>
          <p:nvSpPr>
            <p:cNvPr id="4" name="Freeform 4"/>
            <p:cNvSpPr/>
            <p:nvPr/>
          </p:nvSpPr>
          <p:spPr>
            <a:xfrm>
              <a:off x="0" y="0"/>
              <a:ext cx="2225156" cy="812800"/>
            </a:xfrm>
            <a:custGeom>
              <a:avLst/>
              <a:gdLst/>
              <a:ahLst/>
              <a:cxnLst/>
              <a:rect l="l" t="t" r="r" b="b"/>
              <a:pathLst>
                <a:path w="2225156" h="812800">
                  <a:moveTo>
                    <a:pt x="2145737" y="0"/>
                  </a:moveTo>
                  <a:lnTo>
                    <a:pt x="79418" y="0"/>
                  </a:lnTo>
                  <a:cubicBezTo>
                    <a:pt x="79418" y="43699"/>
                    <a:pt x="44079" y="79418"/>
                    <a:pt x="0" y="79418"/>
                  </a:cubicBezTo>
                  <a:lnTo>
                    <a:pt x="0" y="733382"/>
                  </a:lnTo>
                  <a:cubicBezTo>
                    <a:pt x="43699" y="733382"/>
                    <a:pt x="79418" y="768721"/>
                    <a:pt x="79418" y="812800"/>
                  </a:cubicBezTo>
                  <a:lnTo>
                    <a:pt x="2145737" y="812800"/>
                  </a:lnTo>
                  <a:cubicBezTo>
                    <a:pt x="2145737" y="769101"/>
                    <a:pt x="2181077" y="733382"/>
                    <a:pt x="2225156" y="733382"/>
                  </a:cubicBezTo>
                  <a:lnTo>
                    <a:pt x="2225156" y="79418"/>
                  </a:lnTo>
                  <a:cubicBezTo>
                    <a:pt x="2181456" y="79418"/>
                    <a:pt x="2145737" y="44079"/>
                    <a:pt x="2145737" y="0"/>
                  </a:cubicBezTo>
                  <a:close/>
                </a:path>
              </a:pathLst>
            </a:custGeom>
            <a:solidFill>
              <a:srgbClr val="FFDE59"/>
            </a:solidFill>
          </p:spPr>
          <p:txBody>
            <a:bodyPr/>
            <a:lstStyle/>
            <a:p>
              <a:endParaRPr lang="en-US"/>
            </a:p>
          </p:txBody>
        </p:sp>
        <p:sp>
          <p:nvSpPr>
            <p:cNvPr id="5" name="TextBox 5"/>
            <p:cNvSpPr txBox="1"/>
            <p:nvPr/>
          </p:nvSpPr>
          <p:spPr>
            <a:xfrm>
              <a:off x="38100" y="-9525"/>
              <a:ext cx="2148956" cy="784225"/>
            </a:xfrm>
            <a:prstGeom prst="rect">
              <a:avLst/>
            </a:prstGeom>
          </p:spPr>
          <p:txBody>
            <a:bodyPr lIns="33867" tIns="33867" rIns="33867" bIns="33867" rtlCol="0" anchor="ctr"/>
            <a:lstStyle/>
            <a:p>
              <a:pPr algn="ctr" defTabSz="609630">
                <a:lnSpc>
                  <a:spcPts val="2287"/>
                </a:lnSpc>
              </a:pPr>
              <a:endParaRPr sz="1200">
                <a:solidFill>
                  <a:prstClr val="black"/>
                </a:solidFill>
                <a:latin typeface="Calibri"/>
              </a:endParaRPr>
            </a:p>
          </p:txBody>
        </p:sp>
      </p:grpSp>
      <p:sp>
        <p:nvSpPr>
          <p:cNvPr id="6" name="Freeform 6"/>
          <p:cNvSpPr/>
          <p:nvPr/>
        </p:nvSpPr>
        <p:spPr>
          <a:xfrm>
            <a:off x="8042845" y="2182656"/>
            <a:ext cx="4544883" cy="4860837"/>
          </a:xfrm>
          <a:custGeom>
            <a:avLst/>
            <a:gdLst/>
            <a:ahLst/>
            <a:cxnLst/>
            <a:rect l="l" t="t" r="r" b="b"/>
            <a:pathLst>
              <a:path w="6817324" h="7291256">
                <a:moveTo>
                  <a:pt x="0" y="0"/>
                </a:moveTo>
                <a:lnTo>
                  <a:pt x="6817324" y="0"/>
                </a:lnTo>
                <a:lnTo>
                  <a:pt x="6817324" y="7291256"/>
                </a:lnTo>
                <a:lnTo>
                  <a:pt x="0" y="7291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414718" y="2059440"/>
            <a:ext cx="3543937" cy="4725249"/>
          </a:xfrm>
          <a:custGeom>
            <a:avLst/>
            <a:gdLst/>
            <a:ahLst/>
            <a:cxnLst/>
            <a:rect l="l" t="t" r="r" b="b"/>
            <a:pathLst>
              <a:path w="5315905" h="7087874">
                <a:moveTo>
                  <a:pt x="0" y="0"/>
                </a:moveTo>
                <a:lnTo>
                  <a:pt x="5315906" y="0"/>
                </a:lnTo>
                <a:lnTo>
                  <a:pt x="5315906" y="7087873"/>
                </a:lnTo>
                <a:lnTo>
                  <a:pt x="0" y="7087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9053772" y="1466989"/>
            <a:ext cx="2089219" cy="1313596"/>
          </a:xfrm>
          <a:custGeom>
            <a:avLst/>
            <a:gdLst/>
            <a:ahLst/>
            <a:cxnLst/>
            <a:rect l="l" t="t" r="r" b="b"/>
            <a:pathLst>
              <a:path w="3133828" h="1970394">
                <a:moveTo>
                  <a:pt x="0" y="0"/>
                </a:moveTo>
                <a:lnTo>
                  <a:pt x="3133827" y="0"/>
                </a:lnTo>
                <a:lnTo>
                  <a:pt x="3133827" y="1970394"/>
                </a:lnTo>
                <a:lnTo>
                  <a:pt x="0" y="1970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3230498" y="1231192"/>
            <a:ext cx="6138413" cy="409407"/>
          </a:xfrm>
          <a:prstGeom prst="rect">
            <a:avLst/>
          </a:prstGeom>
        </p:spPr>
        <p:txBody>
          <a:bodyPr lIns="0" tIns="0" rIns="0" bIns="0" rtlCol="0" anchor="t">
            <a:spAutoFit/>
          </a:bodyPr>
          <a:lstStyle/>
          <a:p>
            <a:pPr algn="ctr" defTabSz="609630">
              <a:lnSpc>
                <a:spcPts val="3406"/>
              </a:lnSpc>
            </a:pPr>
            <a:r>
              <a:rPr lang="en-US" sz="2433">
                <a:solidFill>
                  <a:srgbClr val="000000"/>
                </a:solidFill>
                <a:latin typeface="Cup Cakes"/>
                <a:ea typeface="Cup Cakes"/>
                <a:cs typeface="Cup Cakes"/>
                <a:sym typeface="Cup Cakes"/>
              </a:rPr>
              <a:t>Therapeutic Dance and Theater</a:t>
            </a:r>
          </a:p>
        </p:txBody>
      </p:sp>
      <p:sp>
        <p:nvSpPr>
          <p:cNvPr id="10" name="TextBox 10"/>
          <p:cNvSpPr txBox="1"/>
          <p:nvPr/>
        </p:nvSpPr>
        <p:spPr>
          <a:xfrm>
            <a:off x="4640614" y="1493236"/>
            <a:ext cx="3595687" cy="1449884"/>
          </a:xfrm>
          <a:prstGeom prst="rect">
            <a:avLst/>
          </a:prstGeom>
        </p:spPr>
        <p:txBody>
          <a:bodyPr lIns="0" tIns="0" rIns="0" bIns="0" rtlCol="0" anchor="t">
            <a:spAutoFit/>
          </a:bodyPr>
          <a:lstStyle/>
          <a:p>
            <a:pPr algn="ctr" defTabSz="609630">
              <a:lnSpc>
                <a:spcPts val="5896"/>
              </a:lnSpc>
            </a:pPr>
            <a:r>
              <a:rPr lang="en-US" sz="4212">
                <a:solidFill>
                  <a:srgbClr val="000000"/>
                </a:solidFill>
                <a:latin typeface="Broadway"/>
                <a:ea typeface="Broadway"/>
                <a:cs typeface="Broadway"/>
                <a:sym typeface="Broadway"/>
              </a:rPr>
              <a:t>Got talent? </a:t>
            </a:r>
          </a:p>
          <a:p>
            <a:pPr algn="ctr" defTabSz="609630">
              <a:lnSpc>
                <a:spcPts val="5896"/>
              </a:lnSpc>
            </a:pPr>
            <a:endParaRPr lang="en-US" sz="4212">
              <a:solidFill>
                <a:srgbClr val="000000"/>
              </a:solidFill>
              <a:latin typeface="Broadway"/>
              <a:ea typeface="Broadway"/>
              <a:cs typeface="Broadway"/>
              <a:sym typeface="Broadway"/>
            </a:endParaRPr>
          </a:p>
        </p:txBody>
      </p:sp>
      <p:sp>
        <p:nvSpPr>
          <p:cNvPr id="11" name="TextBox 11"/>
          <p:cNvSpPr txBox="1"/>
          <p:nvPr/>
        </p:nvSpPr>
        <p:spPr>
          <a:xfrm>
            <a:off x="2540909" y="1912222"/>
            <a:ext cx="7110183" cy="1365502"/>
          </a:xfrm>
          <a:prstGeom prst="rect">
            <a:avLst/>
          </a:prstGeom>
        </p:spPr>
        <p:txBody>
          <a:bodyPr lIns="0" tIns="0" rIns="0" bIns="0" rtlCol="0" anchor="t">
            <a:spAutoFit/>
          </a:bodyPr>
          <a:lstStyle/>
          <a:p>
            <a:pPr algn="ctr" defTabSz="609630">
              <a:lnSpc>
                <a:spcPts val="2939"/>
              </a:lnSpc>
            </a:pPr>
            <a:endParaRPr sz="1200">
              <a:solidFill>
                <a:prstClr val="black"/>
              </a:solidFill>
              <a:latin typeface="Calibri"/>
            </a:endParaRPr>
          </a:p>
          <a:p>
            <a:pPr algn="ctr" defTabSz="609630">
              <a:lnSpc>
                <a:spcPts val="3966"/>
              </a:lnSpc>
            </a:pPr>
            <a:r>
              <a:rPr lang="en-US" sz="2833">
                <a:gradFill>
                  <a:gsLst>
                    <a:gs pos="0">
                      <a:srgbClr val="FF3131">
                        <a:alpha val="100000"/>
                      </a:srgbClr>
                    </a:gs>
                    <a:gs pos="100000">
                      <a:srgbClr val="FF914D">
                        <a:alpha val="100000"/>
                      </a:srgbClr>
                    </a:gs>
                  </a:gsLst>
                  <a:lin ang="0"/>
                </a:gradFill>
                <a:latin typeface="Paalalabas Wide"/>
                <a:ea typeface="Paalalabas Wide"/>
                <a:cs typeface="Paalalabas Wide"/>
                <a:sym typeface="Paalalabas Wide"/>
              </a:rPr>
              <a:t>Actors ,Singers, Duets, and Dancers</a:t>
            </a:r>
          </a:p>
          <a:p>
            <a:pPr algn="ctr" defTabSz="609630">
              <a:lnSpc>
                <a:spcPts val="3966"/>
              </a:lnSpc>
            </a:pPr>
            <a:endParaRPr lang="en-US" sz="2833">
              <a:gradFill>
                <a:gsLst>
                  <a:gs pos="0">
                    <a:srgbClr val="FF3131">
                      <a:alpha val="100000"/>
                    </a:srgbClr>
                  </a:gs>
                  <a:gs pos="100000">
                    <a:srgbClr val="FF914D">
                      <a:alpha val="100000"/>
                    </a:srgbClr>
                  </a:gs>
                </a:gsLst>
                <a:lin ang="0"/>
              </a:gradFill>
              <a:latin typeface="Paalalabas Wide"/>
              <a:ea typeface="Paalalabas Wide"/>
              <a:cs typeface="Paalalabas Wide"/>
              <a:sym typeface="Paalalabas Wide"/>
            </a:endParaRPr>
          </a:p>
        </p:txBody>
      </p:sp>
      <p:sp>
        <p:nvSpPr>
          <p:cNvPr id="12" name="TextBox 12"/>
          <p:cNvSpPr txBox="1"/>
          <p:nvPr/>
        </p:nvSpPr>
        <p:spPr>
          <a:xfrm>
            <a:off x="9772800" y="5678812"/>
            <a:ext cx="2199829" cy="276486"/>
          </a:xfrm>
          <a:prstGeom prst="rect">
            <a:avLst/>
          </a:prstGeom>
        </p:spPr>
        <p:txBody>
          <a:bodyPr lIns="0" tIns="0" rIns="0" bIns="0" rtlCol="0" anchor="t">
            <a:spAutoFit/>
          </a:bodyPr>
          <a:lstStyle/>
          <a:p>
            <a:pPr algn="ctr" defTabSz="609630">
              <a:lnSpc>
                <a:spcPts val="2287"/>
              </a:lnSpc>
            </a:pPr>
            <a:r>
              <a:rPr lang="en-US" sz="1633">
                <a:solidFill>
                  <a:srgbClr val="FFFFFF"/>
                </a:solidFill>
                <a:latin typeface="Hepta Slab"/>
                <a:ea typeface="Hepta Slab"/>
                <a:cs typeface="Hepta Slab"/>
                <a:sym typeface="Hepta Slab"/>
              </a:rPr>
              <a:t>Artist For A Cause</a:t>
            </a:r>
          </a:p>
        </p:txBody>
      </p:sp>
      <p:sp>
        <p:nvSpPr>
          <p:cNvPr id="13" name="TextBox 13"/>
          <p:cNvSpPr txBox="1"/>
          <p:nvPr/>
        </p:nvSpPr>
        <p:spPr>
          <a:xfrm>
            <a:off x="1629382" y="6168848"/>
            <a:ext cx="8143418" cy="571438"/>
          </a:xfrm>
          <a:prstGeom prst="rect">
            <a:avLst/>
          </a:prstGeom>
        </p:spPr>
        <p:txBody>
          <a:bodyPr lIns="0" tIns="0" rIns="0" bIns="0" rtlCol="0" anchor="t">
            <a:spAutoFit/>
          </a:bodyPr>
          <a:lstStyle/>
          <a:p>
            <a:pPr algn="ctr" defTabSz="609630">
              <a:lnSpc>
                <a:spcPts val="2287"/>
              </a:lnSpc>
            </a:pPr>
            <a:endParaRPr sz="1200">
              <a:solidFill>
                <a:prstClr val="black"/>
              </a:solidFill>
              <a:latin typeface="Calibri"/>
            </a:endParaRPr>
          </a:p>
          <a:p>
            <a:pPr defTabSz="609630">
              <a:lnSpc>
                <a:spcPts val="2287"/>
              </a:lnSpc>
            </a:pPr>
            <a:r>
              <a:rPr lang="en-US" sz="1633">
                <a:solidFill>
                  <a:srgbClr val="000000"/>
                </a:solidFill>
                <a:latin typeface="Hepta Slab"/>
                <a:ea typeface="Hepta Slab"/>
                <a:cs typeface="Hepta Slab"/>
                <a:sym typeface="Hepta Slab"/>
              </a:rPr>
              <a:t>For any questions, contact: nstju001@somerset.colegia.org</a:t>
            </a:r>
          </a:p>
        </p:txBody>
      </p:sp>
      <p:sp>
        <p:nvSpPr>
          <p:cNvPr id="14" name="TextBox 14"/>
          <p:cNvSpPr txBox="1"/>
          <p:nvPr/>
        </p:nvSpPr>
        <p:spPr>
          <a:xfrm>
            <a:off x="5025572" y="3638550"/>
            <a:ext cx="2140857" cy="1168718"/>
          </a:xfrm>
          <a:prstGeom prst="rect">
            <a:avLst/>
          </a:prstGeom>
        </p:spPr>
        <p:txBody>
          <a:bodyPr lIns="0" tIns="0" rIns="0" bIns="0" rtlCol="0" anchor="t">
            <a:spAutoFit/>
          </a:bodyPr>
          <a:lstStyle/>
          <a:p>
            <a:pPr algn="ctr" defTabSz="609630">
              <a:lnSpc>
                <a:spcPts val="4713"/>
              </a:lnSpc>
              <a:spcBef>
                <a:spcPct val="0"/>
              </a:spcBef>
            </a:pPr>
            <a:r>
              <a:rPr lang="en-US" sz="3366">
                <a:solidFill>
                  <a:srgbClr val="FFFFFF"/>
                </a:solidFill>
                <a:latin typeface="Norwester"/>
                <a:ea typeface="Norwester"/>
                <a:cs typeface="Norwester"/>
                <a:sym typeface="Norwester"/>
              </a:rPr>
              <a:t>March 10th </a:t>
            </a:r>
          </a:p>
          <a:p>
            <a:pPr algn="ctr" defTabSz="609630">
              <a:lnSpc>
                <a:spcPts val="4713"/>
              </a:lnSpc>
              <a:spcBef>
                <a:spcPct val="0"/>
              </a:spcBef>
            </a:pPr>
            <a:endParaRPr lang="en-US" sz="3366">
              <a:solidFill>
                <a:srgbClr val="FFFFFF"/>
              </a:solidFill>
              <a:latin typeface="Norwester"/>
              <a:ea typeface="Norwester"/>
              <a:cs typeface="Norwester"/>
              <a:sym typeface="Norwester"/>
            </a:endParaRPr>
          </a:p>
        </p:txBody>
      </p:sp>
      <p:sp>
        <p:nvSpPr>
          <p:cNvPr id="15" name="TextBox 15"/>
          <p:cNvSpPr txBox="1"/>
          <p:nvPr/>
        </p:nvSpPr>
        <p:spPr>
          <a:xfrm>
            <a:off x="2431753" y="2640886"/>
            <a:ext cx="7110183" cy="998030"/>
          </a:xfrm>
          <a:prstGeom prst="rect">
            <a:avLst/>
          </a:prstGeom>
        </p:spPr>
        <p:txBody>
          <a:bodyPr lIns="0" tIns="0" rIns="0" bIns="0" rtlCol="0" anchor="t">
            <a:spAutoFit/>
          </a:bodyPr>
          <a:lstStyle/>
          <a:p>
            <a:pPr algn="ctr" defTabSz="609630">
              <a:lnSpc>
                <a:spcPts val="8260"/>
              </a:lnSpc>
            </a:pPr>
            <a:r>
              <a:rPr lang="en-US" sz="5900">
                <a:gradFill>
                  <a:gsLst>
                    <a:gs pos="0">
                      <a:srgbClr val="000000">
                        <a:alpha val="100000"/>
                      </a:srgbClr>
                    </a:gs>
                    <a:gs pos="100000">
                      <a:srgbClr val="C89116">
                        <a:alpha val="100000"/>
                      </a:srgbClr>
                    </a:gs>
                  </a:gsLst>
                  <a:lin ang="0"/>
                </a:gradFill>
                <a:latin typeface="Bubblebody Neue Inline"/>
                <a:ea typeface="Bubblebody Neue Inline"/>
                <a:cs typeface="Bubblebody Neue Inline"/>
                <a:sym typeface="Bubblebody Neue Inline"/>
              </a:rPr>
              <a:t>AUDITIONS</a:t>
            </a:r>
          </a:p>
        </p:txBody>
      </p:sp>
      <p:sp>
        <p:nvSpPr>
          <p:cNvPr id="16" name="TextBox 16"/>
          <p:cNvSpPr txBox="1"/>
          <p:nvPr/>
        </p:nvSpPr>
        <p:spPr>
          <a:xfrm>
            <a:off x="4337793" y="4367107"/>
            <a:ext cx="3516415" cy="397481"/>
          </a:xfrm>
          <a:prstGeom prst="rect">
            <a:avLst/>
          </a:prstGeom>
        </p:spPr>
        <p:txBody>
          <a:bodyPr lIns="0" tIns="0" rIns="0" bIns="0" rtlCol="0" anchor="t">
            <a:spAutoFit/>
          </a:bodyPr>
          <a:lstStyle/>
          <a:p>
            <a:pPr algn="ctr" defTabSz="609630">
              <a:lnSpc>
                <a:spcPts val="3313"/>
              </a:lnSpc>
              <a:spcBef>
                <a:spcPct val="0"/>
              </a:spcBef>
            </a:pPr>
            <a:r>
              <a:rPr lang="en-US" sz="2366">
                <a:solidFill>
                  <a:srgbClr val="000000"/>
                </a:solidFill>
                <a:latin typeface="League Spartan"/>
                <a:ea typeface="League Spartan"/>
                <a:cs typeface="League Spartan"/>
                <a:sym typeface="League Spartan"/>
              </a:rPr>
              <a:t>@4:00pm    Room 276</a:t>
            </a:r>
          </a:p>
        </p:txBody>
      </p:sp>
      <p:sp>
        <p:nvSpPr>
          <p:cNvPr id="17" name="TextBox 17"/>
          <p:cNvSpPr txBox="1"/>
          <p:nvPr/>
        </p:nvSpPr>
        <p:spPr>
          <a:xfrm>
            <a:off x="2974863" y="5450840"/>
            <a:ext cx="5736332" cy="721929"/>
          </a:xfrm>
          <a:prstGeom prst="rect">
            <a:avLst/>
          </a:prstGeom>
        </p:spPr>
        <p:txBody>
          <a:bodyPr lIns="0" tIns="0" rIns="0" bIns="0" rtlCol="0" anchor="t">
            <a:spAutoFit/>
          </a:bodyPr>
          <a:lstStyle/>
          <a:p>
            <a:pPr algn="ctr" defTabSz="609630">
              <a:lnSpc>
                <a:spcPts val="2939"/>
              </a:lnSpc>
            </a:pPr>
            <a:r>
              <a:rPr lang="en-US" sz="2100">
                <a:solidFill>
                  <a:srgbClr val="000000"/>
                </a:solidFill>
                <a:latin typeface="Hepta Slab"/>
                <a:ea typeface="Hepta Slab"/>
                <a:cs typeface="Hepta Slab"/>
                <a:sym typeface="Hepta Slab"/>
              </a:rPr>
              <a:t>Be ready to showcase your </a:t>
            </a:r>
          </a:p>
          <a:p>
            <a:pPr algn="ctr" defTabSz="609630">
              <a:lnSpc>
                <a:spcPts val="2939"/>
              </a:lnSpc>
            </a:pPr>
            <a:r>
              <a:rPr lang="en-US" sz="2100">
                <a:solidFill>
                  <a:srgbClr val="000000"/>
                </a:solidFill>
                <a:latin typeface="Hepta Slab"/>
                <a:ea typeface="Hepta Slab"/>
                <a:cs typeface="Hepta Slab"/>
                <a:sym typeface="Hepta Slab"/>
              </a:rPr>
              <a:t>talent in a performance on March28!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7D222-AA82-4B33-E000-BBDB2332D560}"/>
              </a:ext>
            </a:extLst>
          </p:cNvPr>
          <p:cNvPicPr>
            <a:picLocks noChangeAspect="1"/>
          </p:cNvPicPr>
          <p:nvPr/>
        </p:nvPicPr>
        <p:blipFill>
          <a:blip r:embed="rId2"/>
          <a:stretch>
            <a:fillRect/>
          </a:stretch>
        </p:blipFill>
        <p:spPr>
          <a:xfrm>
            <a:off x="461176" y="318653"/>
            <a:ext cx="11269648" cy="6220693"/>
          </a:xfrm>
          <a:prstGeom prst="rect">
            <a:avLst/>
          </a:prstGeom>
        </p:spPr>
      </p:pic>
    </p:spTree>
    <p:extLst>
      <p:ext uri="{BB962C8B-B14F-4D97-AF65-F5344CB8AC3E}">
        <p14:creationId xmlns:p14="http://schemas.microsoft.com/office/powerpoint/2010/main" val="1808321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8D8468D-4527-1D37-E759-E713422C78E6}"/>
              </a:ext>
            </a:extLst>
          </p:cNvPr>
          <p:cNvSpPr/>
          <p:nvPr/>
        </p:nvSpPr>
        <p:spPr>
          <a:xfrm>
            <a:off x="4225636" y="2783181"/>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A450800-A0CC-D2D1-4713-44565DE6EFAB}"/>
              </a:ext>
            </a:extLst>
          </p:cNvPr>
          <p:cNvSpPr>
            <a:spLocks noGrp="1"/>
          </p:cNvSpPr>
          <p:nvPr>
            <p:ph type="ctrTitle"/>
          </p:nvPr>
        </p:nvSpPr>
        <p:spPr>
          <a:xfrm>
            <a:off x="483107" y="3075708"/>
            <a:ext cx="4600956" cy="3370811"/>
          </a:xfrm>
          <a:custGeom>
            <a:avLst/>
            <a:gdLst>
              <a:gd name="csX0" fmla="*/ 0 w 4600956"/>
              <a:gd name="csY0" fmla="*/ 0 h 3370811"/>
              <a:gd name="csX1" fmla="*/ 519251 w 4600956"/>
              <a:gd name="csY1" fmla="*/ 0 h 3370811"/>
              <a:gd name="csX2" fmla="*/ 1130521 w 4600956"/>
              <a:gd name="csY2" fmla="*/ 0 h 3370811"/>
              <a:gd name="csX3" fmla="*/ 1787800 w 4600956"/>
              <a:gd name="csY3" fmla="*/ 0 h 3370811"/>
              <a:gd name="csX4" fmla="*/ 2307051 w 4600956"/>
              <a:gd name="csY4" fmla="*/ 0 h 3370811"/>
              <a:gd name="csX5" fmla="*/ 3010340 w 4600956"/>
              <a:gd name="csY5" fmla="*/ 0 h 3370811"/>
              <a:gd name="csX6" fmla="*/ 3667619 w 4600956"/>
              <a:gd name="csY6" fmla="*/ 0 h 3370811"/>
              <a:gd name="csX7" fmla="*/ 4600956 w 4600956"/>
              <a:gd name="csY7" fmla="*/ 0 h 3370811"/>
              <a:gd name="csX8" fmla="*/ 4600956 w 4600956"/>
              <a:gd name="csY8" fmla="*/ 606746 h 3370811"/>
              <a:gd name="csX9" fmla="*/ 4600956 w 4600956"/>
              <a:gd name="csY9" fmla="*/ 1314616 h 3370811"/>
              <a:gd name="csX10" fmla="*/ 4600956 w 4600956"/>
              <a:gd name="csY10" fmla="*/ 2022487 h 3370811"/>
              <a:gd name="csX11" fmla="*/ 4600956 w 4600956"/>
              <a:gd name="csY11" fmla="*/ 2595524 h 3370811"/>
              <a:gd name="csX12" fmla="*/ 4600956 w 4600956"/>
              <a:gd name="csY12" fmla="*/ 3370811 h 3370811"/>
              <a:gd name="csX13" fmla="*/ 4035696 w 4600956"/>
              <a:gd name="csY13" fmla="*/ 3370811 h 3370811"/>
              <a:gd name="csX14" fmla="*/ 3378416 w 4600956"/>
              <a:gd name="csY14" fmla="*/ 3370811 h 3370811"/>
              <a:gd name="csX15" fmla="*/ 2859166 w 4600956"/>
              <a:gd name="csY15" fmla="*/ 3370811 h 3370811"/>
              <a:gd name="csX16" fmla="*/ 2247896 w 4600956"/>
              <a:gd name="csY16" fmla="*/ 3370811 h 3370811"/>
              <a:gd name="csX17" fmla="*/ 1544607 w 4600956"/>
              <a:gd name="csY17" fmla="*/ 3370811 h 3370811"/>
              <a:gd name="csX18" fmla="*/ 933337 w 4600956"/>
              <a:gd name="csY18" fmla="*/ 3370811 h 3370811"/>
              <a:gd name="csX19" fmla="*/ 0 w 4600956"/>
              <a:gd name="csY19" fmla="*/ 3370811 h 3370811"/>
              <a:gd name="csX20" fmla="*/ 0 w 4600956"/>
              <a:gd name="csY20" fmla="*/ 2662941 h 3370811"/>
              <a:gd name="csX21" fmla="*/ 0 w 4600956"/>
              <a:gd name="csY21" fmla="*/ 2089903 h 3370811"/>
              <a:gd name="csX22" fmla="*/ 0 w 4600956"/>
              <a:gd name="csY22" fmla="*/ 1449449 h 3370811"/>
              <a:gd name="csX23" fmla="*/ 0 w 4600956"/>
              <a:gd name="csY23" fmla="*/ 808995 h 3370811"/>
              <a:gd name="csX24" fmla="*/ 0 w 4600956"/>
              <a:gd name="csY24" fmla="*/ 0 h 33708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4600956" h="3370811" fill="none" extrusionOk="0">
                <a:moveTo>
                  <a:pt x="0" y="0"/>
                </a:moveTo>
                <a:cubicBezTo>
                  <a:pt x="182857" y="-23219"/>
                  <a:pt x="364350" y="-18604"/>
                  <a:pt x="519251" y="0"/>
                </a:cubicBezTo>
                <a:cubicBezTo>
                  <a:pt x="674152" y="18604"/>
                  <a:pt x="846088" y="-10373"/>
                  <a:pt x="1130521" y="0"/>
                </a:cubicBezTo>
                <a:cubicBezTo>
                  <a:pt x="1414954" y="10373"/>
                  <a:pt x="1509525" y="31558"/>
                  <a:pt x="1787800" y="0"/>
                </a:cubicBezTo>
                <a:cubicBezTo>
                  <a:pt x="2066075" y="-31558"/>
                  <a:pt x="2201630" y="18389"/>
                  <a:pt x="2307051" y="0"/>
                </a:cubicBezTo>
                <a:cubicBezTo>
                  <a:pt x="2412472" y="-18389"/>
                  <a:pt x="2773571" y="13189"/>
                  <a:pt x="3010340" y="0"/>
                </a:cubicBezTo>
                <a:cubicBezTo>
                  <a:pt x="3247109" y="-13189"/>
                  <a:pt x="3452668" y="21484"/>
                  <a:pt x="3667619" y="0"/>
                </a:cubicBezTo>
                <a:cubicBezTo>
                  <a:pt x="3882570" y="-21484"/>
                  <a:pt x="4253938" y="689"/>
                  <a:pt x="4600956" y="0"/>
                </a:cubicBezTo>
                <a:cubicBezTo>
                  <a:pt x="4621334" y="209257"/>
                  <a:pt x="4629794" y="406393"/>
                  <a:pt x="4600956" y="606746"/>
                </a:cubicBezTo>
                <a:cubicBezTo>
                  <a:pt x="4572118" y="807099"/>
                  <a:pt x="4621033" y="1169227"/>
                  <a:pt x="4600956" y="1314616"/>
                </a:cubicBezTo>
                <a:cubicBezTo>
                  <a:pt x="4580880" y="1460005"/>
                  <a:pt x="4599807" y="1875386"/>
                  <a:pt x="4600956" y="2022487"/>
                </a:cubicBezTo>
                <a:cubicBezTo>
                  <a:pt x="4602105" y="2169588"/>
                  <a:pt x="4572791" y="2479827"/>
                  <a:pt x="4600956" y="2595524"/>
                </a:cubicBezTo>
                <a:cubicBezTo>
                  <a:pt x="4629121" y="2711221"/>
                  <a:pt x="4605686" y="3101283"/>
                  <a:pt x="4600956" y="3370811"/>
                </a:cubicBezTo>
                <a:cubicBezTo>
                  <a:pt x="4396530" y="3367428"/>
                  <a:pt x="4211549" y="3354630"/>
                  <a:pt x="4035696" y="3370811"/>
                </a:cubicBezTo>
                <a:cubicBezTo>
                  <a:pt x="3859843" y="3386992"/>
                  <a:pt x="3529864" y="3396401"/>
                  <a:pt x="3378416" y="3370811"/>
                </a:cubicBezTo>
                <a:cubicBezTo>
                  <a:pt x="3226968" y="3345221"/>
                  <a:pt x="3109712" y="3380406"/>
                  <a:pt x="2859166" y="3370811"/>
                </a:cubicBezTo>
                <a:cubicBezTo>
                  <a:pt x="2608620" y="3361217"/>
                  <a:pt x="2423722" y="3360793"/>
                  <a:pt x="2247896" y="3370811"/>
                </a:cubicBezTo>
                <a:cubicBezTo>
                  <a:pt x="2072070" y="3380830"/>
                  <a:pt x="1700986" y="3367187"/>
                  <a:pt x="1544607" y="3370811"/>
                </a:cubicBezTo>
                <a:cubicBezTo>
                  <a:pt x="1388228" y="3374435"/>
                  <a:pt x="1116068" y="3343327"/>
                  <a:pt x="933337" y="3370811"/>
                </a:cubicBezTo>
                <a:cubicBezTo>
                  <a:pt x="750606" y="3398296"/>
                  <a:pt x="382371" y="3404993"/>
                  <a:pt x="0" y="3370811"/>
                </a:cubicBezTo>
                <a:cubicBezTo>
                  <a:pt x="21013" y="3141308"/>
                  <a:pt x="24296" y="2878474"/>
                  <a:pt x="0" y="2662941"/>
                </a:cubicBezTo>
                <a:cubicBezTo>
                  <a:pt x="-24296" y="2447408"/>
                  <a:pt x="8816" y="2319675"/>
                  <a:pt x="0" y="2089903"/>
                </a:cubicBezTo>
                <a:cubicBezTo>
                  <a:pt x="-8816" y="1860131"/>
                  <a:pt x="5274" y="1671881"/>
                  <a:pt x="0" y="1449449"/>
                </a:cubicBezTo>
                <a:cubicBezTo>
                  <a:pt x="-5274" y="1227017"/>
                  <a:pt x="188" y="1089481"/>
                  <a:pt x="0" y="808995"/>
                </a:cubicBezTo>
                <a:cubicBezTo>
                  <a:pt x="-188" y="528509"/>
                  <a:pt x="-6221" y="303986"/>
                  <a:pt x="0" y="0"/>
                </a:cubicBezTo>
                <a:close/>
              </a:path>
              <a:path w="4600956" h="3370811" stroke="0" extrusionOk="0">
                <a:moveTo>
                  <a:pt x="0" y="0"/>
                </a:moveTo>
                <a:cubicBezTo>
                  <a:pt x="137236" y="-23942"/>
                  <a:pt x="410608" y="-23643"/>
                  <a:pt x="611270" y="0"/>
                </a:cubicBezTo>
                <a:cubicBezTo>
                  <a:pt x="811932" y="23643"/>
                  <a:pt x="1003875" y="14209"/>
                  <a:pt x="1176530" y="0"/>
                </a:cubicBezTo>
                <a:cubicBezTo>
                  <a:pt x="1349185" y="-14209"/>
                  <a:pt x="1637019" y="15454"/>
                  <a:pt x="1925829" y="0"/>
                </a:cubicBezTo>
                <a:cubicBezTo>
                  <a:pt x="2214639" y="-15454"/>
                  <a:pt x="2345201" y="10262"/>
                  <a:pt x="2629118" y="0"/>
                </a:cubicBezTo>
                <a:cubicBezTo>
                  <a:pt x="2913035" y="-10262"/>
                  <a:pt x="3080240" y="6504"/>
                  <a:pt x="3194378" y="0"/>
                </a:cubicBezTo>
                <a:cubicBezTo>
                  <a:pt x="3308516" y="-6504"/>
                  <a:pt x="3526098" y="-11622"/>
                  <a:pt x="3851657" y="0"/>
                </a:cubicBezTo>
                <a:cubicBezTo>
                  <a:pt x="4177216" y="11622"/>
                  <a:pt x="4284356" y="-5721"/>
                  <a:pt x="4600956" y="0"/>
                </a:cubicBezTo>
                <a:cubicBezTo>
                  <a:pt x="4618420" y="168824"/>
                  <a:pt x="4597507" y="493310"/>
                  <a:pt x="4600956" y="640454"/>
                </a:cubicBezTo>
                <a:cubicBezTo>
                  <a:pt x="4604405" y="787598"/>
                  <a:pt x="4609349" y="1103340"/>
                  <a:pt x="4600956" y="1314616"/>
                </a:cubicBezTo>
                <a:cubicBezTo>
                  <a:pt x="4592563" y="1525892"/>
                  <a:pt x="4577944" y="1689433"/>
                  <a:pt x="4600956" y="1887654"/>
                </a:cubicBezTo>
                <a:cubicBezTo>
                  <a:pt x="4623968" y="2085875"/>
                  <a:pt x="4593941" y="2288490"/>
                  <a:pt x="4600956" y="2494400"/>
                </a:cubicBezTo>
                <a:cubicBezTo>
                  <a:pt x="4607971" y="2700310"/>
                  <a:pt x="4581889" y="3037523"/>
                  <a:pt x="4600956" y="3370811"/>
                </a:cubicBezTo>
                <a:cubicBezTo>
                  <a:pt x="4463288" y="3401686"/>
                  <a:pt x="4191709" y="3340984"/>
                  <a:pt x="3943677" y="3370811"/>
                </a:cubicBezTo>
                <a:cubicBezTo>
                  <a:pt x="3695645" y="3400638"/>
                  <a:pt x="3503076" y="3353830"/>
                  <a:pt x="3378416" y="3370811"/>
                </a:cubicBezTo>
                <a:cubicBezTo>
                  <a:pt x="3253756" y="3387792"/>
                  <a:pt x="2901540" y="3368584"/>
                  <a:pt x="2675127" y="3370811"/>
                </a:cubicBezTo>
                <a:cubicBezTo>
                  <a:pt x="2448714" y="3373038"/>
                  <a:pt x="2156970" y="3384605"/>
                  <a:pt x="1971838" y="3370811"/>
                </a:cubicBezTo>
                <a:cubicBezTo>
                  <a:pt x="1786706" y="3357017"/>
                  <a:pt x="1559178" y="3387313"/>
                  <a:pt x="1406578" y="3370811"/>
                </a:cubicBezTo>
                <a:cubicBezTo>
                  <a:pt x="1253978" y="3354309"/>
                  <a:pt x="1031116" y="3357884"/>
                  <a:pt x="887327" y="3370811"/>
                </a:cubicBezTo>
                <a:cubicBezTo>
                  <a:pt x="743538" y="3383738"/>
                  <a:pt x="362852" y="3375180"/>
                  <a:pt x="0" y="3370811"/>
                </a:cubicBezTo>
                <a:cubicBezTo>
                  <a:pt x="-19298" y="3164922"/>
                  <a:pt x="-18395" y="3059287"/>
                  <a:pt x="0" y="2797773"/>
                </a:cubicBezTo>
                <a:cubicBezTo>
                  <a:pt x="18395" y="2536259"/>
                  <a:pt x="-23403" y="2412596"/>
                  <a:pt x="0" y="2157319"/>
                </a:cubicBezTo>
                <a:cubicBezTo>
                  <a:pt x="23403" y="1902042"/>
                  <a:pt x="8887" y="1860296"/>
                  <a:pt x="0" y="1584281"/>
                </a:cubicBezTo>
                <a:cubicBezTo>
                  <a:pt x="-8887" y="1308266"/>
                  <a:pt x="-27536" y="1071512"/>
                  <a:pt x="0" y="910119"/>
                </a:cubicBezTo>
                <a:cubicBezTo>
                  <a:pt x="27536" y="748726"/>
                  <a:pt x="10213" y="316753"/>
                  <a:pt x="0" y="0"/>
                </a:cubicBezTo>
                <a:close/>
              </a:path>
            </a:pathLst>
          </a:custGeom>
          <a:ln w="57150">
            <a:extLst>
              <a:ext uri="{C807C97D-BFC1-408E-A445-0C87EB9F89A2}">
                <ask:lineSketchStyleProps xmlns:ask="http://schemas.microsoft.com/office/drawing/2018/sketchyshapes" sd="3962916762">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a:noAutofit/>
          </a:bodyPr>
          <a:lstStyle/>
          <a:p>
            <a:pPr algn="l"/>
            <a:br>
              <a:rPr lang="en-US" sz="4800" dirty="0"/>
            </a:br>
            <a:r>
              <a:rPr lang="en-US" sz="3600" b="1" dirty="0"/>
              <a:t>FL BEST Writing</a:t>
            </a:r>
            <a:br>
              <a:rPr lang="en-US" sz="3600" dirty="0"/>
            </a:br>
            <a:r>
              <a:rPr lang="en-US" sz="3600" b="1" dirty="0"/>
              <a:t>When:</a:t>
            </a:r>
            <a:r>
              <a:rPr lang="en-US" sz="3600" dirty="0"/>
              <a:t>  3/31 – 4/7</a:t>
            </a:r>
            <a:br>
              <a:rPr lang="en-US" sz="3600" dirty="0"/>
            </a:br>
            <a:r>
              <a:rPr lang="en-US" sz="3600" b="1" dirty="0"/>
              <a:t>Who:</a:t>
            </a:r>
            <a:r>
              <a:rPr lang="en-US" sz="3600" dirty="0"/>
              <a:t>  grades 6 – 10</a:t>
            </a:r>
            <a:br>
              <a:rPr lang="en-US" sz="3600" dirty="0"/>
            </a:br>
            <a:r>
              <a:rPr lang="en-US" sz="3600" b="1" dirty="0"/>
              <a:t>Where:</a:t>
            </a:r>
            <a:r>
              <a:rPr lang="en-US" sz="3600" dirty="0"/>
              <a:t>  Check your school email after Spring Break</a:t>
            </a:r>
            <a:endParaRPr lang="en-US" sz="4800" dirty="0"/>
          </a:p>
        </p:txBody>
      </p:sp>
      <p:sp>
        <p:nvSpPr>
          <p:cNvPr id="4" name="Title 1">
            <a:extLst>
              <a:ext uri="{FF2B5EF4-FFF2-40B4-BE49-F238E27FC236}">
                <a16:creationId xmlns:a16="http://schemas.microsoft.com/office/drawing/2014/main" id="{82DF9091-8FA9-F44D-4641-AB9EEAEB4B74}"/>
              </a:ext>
            </a:extLst>
          </p:cNvPr>
          <p:cNvSpPr txBox="1">
            <a:spLocks/>
          </p:cNvSpPr>
          <p:nvPr/>
        </p:nvSpPr>
        <p:spPr>
          <a:xfrm>
            <a:off x="7107938" y="492443"/>
            <a:ext cx="4465320" cy="2936558"/>
          </a:xfrm>
          <a:custGeom>
            <a:avLst/>
            <a:gdLst>
              <a:gd name="csX0" fmla="*/ 0 w 4465320"/>
              <a:gd name="csY0" fmla="*/ 0 h 2936558"/>
              <a:gd name="csX1" fmla="*/ 468859 w 4465320"/>
              <a:gd name="csY1" fmla="*/ 0 h 2936558"/>
              <a:gd name="csX2" fmla="*/ 893064 w 4465320"/>
              <a:gd name="csY2" fmla="*/ 0 h 2936558"/>
              <a:gd name="csX3" fmla="*/ 1495882 w 4465320"/>
              <a:gd name="csY3" fmla="*/ 0 h 2936558"/>
              <a:gd name="csX4" fmla="*/ 2143354 w 4465320"/>
              <a:gd name="csY4" fmla="*/ 0 h 2936558"/>
              <a:gd name="csX5" fmla="*/ 2656865 w 4465320"/>
              <a:gd name="csY5" fmla="*/ 0 h 2936558"/>
              <a:gd name="csX6" fmla="*/ 3215030 w 4465320"/>
              <a:gd name="csY6" fmla="*/ 0 h 2936558"/>
              <a:gd name="csX7" fmla="*/ 3728542 w 4465320"/>
              <a:gd name="csY7" fmla="*/ 0 h 2936558"/>
              <a:gd name="csX8" fmla="*/ 4465320 w 4465320"/>
              <a:gd name="csY8" fmla="*/ 0 h 2936558"/>
              <a:gd name="csX9" fmla="*/ 4465320 w 4465320"/>
              <a:gd name="csY9" fmla="*/ 557946 h 2936558"/>
              <a:gd name="csX10" fmla="*/ 4465320 w 4465320"/>
              <a:gd name="csY10" fmla="*/ 1086526 h 2936558"/>
              <a:gd name="csX11" fmla="*/ 4465320 w 4465320"/>
              <a:gd name="csY11" fmla="*/ 1644472 h 2936558"/>
              <a:gd name="csX12" fmla="*/ 4465320 w 4465320"/>
              <a:gd name="csY12" fmla="*/ 2290515 h 2936558"/>
              <a:gd name="csX13" fmla="*/ 4465320 w 4465320"/>
              <a:gd name="csY13" fmla="*/ 2936558 h 2936558"/>
              <a:gd name="csX14" fmla="*/ 3862502 w 4465320"/>
              <a:gd name="csY14" fmla="*/ 2936558 h 2936558"/>
              <a:gd name="csX15" fmla="*/ 3438296 w 4465320"/>
              <a:gd name="csY15" fmla="*/ 2936558 h 2936558"/>
              <a:gd name="csX16" fmla="*/ 2880131 w 4465320"/>
              <a:gd name="csY16" fmla="*/ 2936558 h 2936558"/>
              <a:gd name="csX17" fmla="*/ 2366620 w 4465320"/>
              <a:gd name="csY17" fmla="*/ 2936558 h 2936558"/>
              <a:gd name="csX18" fmla="*/ 1853108 w 4465320"/>
              <a:gd name="csY18" fmla="*/ 2936558 h 2936558"/>
              <a:gd name="csX19" fmla="*/ 1250290 w 4465320"/>
              <a:gd name="csY19" fmla="*/ 2936558 h 2936558"/>
              <a:gd name="csX20" fmla="*/ 692125 w 4465320"/>
              <a:gd name="csY20" fmla="*/ 2936558 h 2936558"/>
              <a:gd name="csX21" fmla="*/ 0 w 4465320"/>
              <a:gd name="csY21" fmla="*/ 2936558 h 2936558"/>
              <a:gd name="csX22" fmla="*/ 0 w 4465320"/>
              <a:gd name="csY22" fmla="*/ 2378612 h 2936558"/>
              <a:gd name="csX23" fmla="*/ 0 w 4465320"/>
              <a:gd name="csY23" fmla="*/ 1820666 h 2936558"/>
              <a:gd name="csX24" fmla="*/ 0 w 4465320"/>
              <a:gd name="csY24" fmla="*/ 1203989 h 2936558"/>
              <a:gd name="csX25" fmla="*/ 0 w 4465320"/>
              <a:gd name="csY25" fmla="*/ 587312 h 2936558"/>
              <a:gd name="csX26" fmla="*/ 0 w 4465320"/>
              <a:gd name="csY26" fmla="*/ 0 h 2936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465320" h="2936558" fill="none" extrusionOk="0">
                <a:moveTo>
                  <a:pt x="0" y="0"/>
                </a:moveTo>
                <a:cubicBezTo>
                  <a:pt x="149217" y="-45352"/>
                  <a:pt x="347316" y="19652"/>
                  <a:pt x="468859" y="0"/>
                </a:cubicBezTo>
                <a:cubicBezTo>
                  <a:pt x="590402" y="-19652"/>
                  <a:pt x="722709" y="49524"/>
                  <a:pt x="893064" y="0"/>
                </a:cubicBezTo>
                <a:cubicBezTo>
                  <a:pt x="1063420" y="-49524"/>
                  <a:pt x="1281952" y="22738"/>
                  <a:pt x="1495882" y="0"/>
                </a:cubicBezTo>
                <a:cubicBezTo>
                  <a:pt x="1709812" y="-22738"/>
                  <a:pt x="1948099" y="37901"/>
                  <a:pt x="2143354" y="0"/>
                </a:cubicBezTo>
                <a:cubicBezTo>
                  <a:pt x="2338609" y="-37901"/>
                  <a:pt x="2489181" y="403"/>
                  <a:pt x="2656865" y="0"/>
                </a:cubicBezTo>
                <a:cubicBezTo>
                  <a:pt x="2824549" y="-403"/>
                  <a:pt x="2993305" y="9591"/>
                  <a:pt x="3215030" y="0"/>
                </a:cubicBezTo>
                <a:cubicBezTo>
                  <a:pt x="3436755" y="-9591"/>
                  <a:pt x="3548729" y="60367"/>
                  <a:pt x="3728542" y="0"/>
                </a:cubicBezTo>
                <a:cubicBezTo>
                  <a:pt x="3908355" y="-60367"/>
                  <a:pt x="4116578" y="58288"/>
                  <a:pt x="4465320" y="0"/>
                </a:cubicBezTo>
                <a:cubicBezTo>
                  <a:pt x="4522647" y="173512"/>
                  <a:pt x="4447848" y="415524"/>
                  <a:pt x="4465320" y="557946"/>
                </a:cubicBezTo>
                <a:cubicBezTo>
                  <a:pt x="4482792" y="700368"/>
                  <a:pt x="4440050" y="915808"/>
                  <a:pt x="4465320" y="1086526"/>
                </a:cubicBezTo>
                <a:cubicBezTo>
                  <a:pt x="4490590" y="1257244"/>
                  <a:pt x="4418788" y="1378565"/>
                  <a:pt x="4465320" y="1644472"/>
                </a:cubicBezTo>
                <a:cubicBezTo>
                  <a:pt x="4511852" y="1910379"/>
                  <a:pt x="4411248" y="2076870"/>
                  <a:pt x="4465320" y="2290515"/>
                </a:cubicBezTo>
                <a:cubicBezTo>
                  <a:pt x="4519392" y="2504160"/>
                  <a:pt x="4396858" y="2679898"/>
                  <a:pt x="4465320" y="2936558"/>
                </a:cubicBezTo>
                <a:cubicBezTo>
                  <a:pt x="4234235" y="2965743"/>
                  <a:pt x="4020888" y="2916620"/>
                  <a:pt x="3862502" y="2936558"/>
                </a:cubicBezTo>
                <a:cubicBezTo>
                  <a:pt x="3704116" y="2956496"/>
                  <a:pt x="3637702" y="2921952"/>
                  <a:pt x="3438296" y="2936558"/>
                </a:cubicBezTo>
                <a:cubicBezTo>
                  <a:pt x="3238890" y="2951164"/>
                  <a:pt x="3020464" y="2914442"/>
                  <a:pt x="2880131" y="2936558"/>
                </a:cubicBezTo>
                <a:cubicBezTo>
                  <a:pt x="2739798" y="2958674"/>
                  <a:pt x="2493410" y="2922511"/>
                  <a:pt x="2366620" y="2936558"/>
                </a:cubicBezTo>
                <a:cubicBezTo>
                  <a:pt x="2239830" y="2950605"/>
                  <a:pt x="1978802" y="2902959"/>
                  <a:pt x="1853108" y="2936558"/>
                </a:cubicBezTo>
                <a:cubicBezTo>
                  <a:pt x="1727414" y="2970157"/>
                  <a:pt x="1520056" y="2876894"/>
                  <a:pt x="1250290" y="2936558"/>
                </a:cubicBezTo>
                <a:cubicBezTo>
                  <a:pt x="980524" y="2996222"/>
                  <a:pt x="831586" y="2903728"/>
                  <a:pt x="692125" y="2936558"/>
                </a:cubicBezTo>
                <a:cubicBezTo>
                  <a:pt x="552664" y="2969388"/>
                  <a:pt x="171698" y="2875354"/>
                  <a:pt x="0" y="2936558"/>
                </a:cubicBezTo>
                <a:cubicBezTo>
                  <a:pt x="-26722" y="2797755"/>
                  <a:pt x="60829" y="2552252"/>
                  <a:pt x="0" y="2378612"/>
                </a:cubicBezTo>
                <a:cubicBezTo>
                  <a:pt x="-60829" y="2204972"/>
                  <a:pt x="15718" y="2012868"/>
                  <a:pt x="0" y="1820666"/>
                </a:cubicBezTo>
                <a:cubicBezTo>
                  <a:pt x="-15718" y="1628464"/>
                  <a:pt x="26107" y="1403432"/>
                  <a:pt x="0" y="1203989"/>
                </a:cubicBezTo>
                <a:cubicBezTo>
                  <a:pt x="-26107" y="1004546"/>
                  <a:pt x="54748" y="855992"/>
                  <a:pt x="0" y="587312"/>
                </a:cubicBezTo>
                <a:cubicBezTo>
                  <a:pt x="-54748" y="318632"/>
                  <a:pt x="33383" y="292007"/>
                  <a:pt x="0" y="0"/>
                </a:cubicBezTo>
                <a:close/>
              </a:path>
              <a:path w="4465320" h="2936558" stroke="0" extrusionOk="0">
                <a:moveTo>
                  <a:pt x="0" y="0"/>
                </a:moveTo>
                <a:cubicBezTo>
                  <a:pt x="216621" y="-22037"/>
                  <a:pt x="418557" y="7396"/>
                  <a:pt x="602818" y="0"/>
                </a:cubicBezTo>
                <a:cubicBezTo>
                  <a:pt x="787079" y="-7396"/>
                  <a:pt x="853631" y="44633"/>
                  <a:pt x="1071677" y="0"/>
                </a:cubicBezTo>
                <a:cubicBezTo>
                  <a:pt x="1289723" y="-44633"/>
                  <a:pt x="1515679" y="21181"/>
                  <a:pt x="1674495" y="0"/>
                </a:cubicBezTo>
                <a:cubicBezTo>
                  <a:pt x="1833311" y="-21181"/>
                  <a:pt x="2096028" y="44843"/>
                  <a:pt x="2232660" y="0"/>
                </a:cubicBezTo>
                <a:cubicBezTo>
                  <a:pt x="2369292" y="-44843"/>
                  <a:pt x="2618942" y="33386"/>
                  <a:pt x="2880131" y="0"/>
                </a:cubicBezTo>
                <a:cubicBezTo>
                  <a:pt x="3141320" y="-33386"/>
                  <a:pt x="3141867" y="48847"/>
                  <a:pt x="3348990" y="0"/>
                </a:cubicBezTo>
                <a:cubicBezTo>
                  <a:pt x="3556113" y="-48847"/>
                  <a:pt x="3714618" y="14272"/>
                  <a:pt x="3817849" y="0"/>
                </a:cubicBezTo>
                <a:cubicBezTo>
                  <a:pt x="3921080" y="-14272"/>
                  <a:pt x="4283771" y="66496"/>
                  <a:pt x="4465320" y="0"/>
                </a:cubicBezTo>
                <a:cubicBezTo>
                  <a:pt x="4482065" y="122424"/>
                  <a:pt x="4437441" y="330917"/>
                  <a:pt x="4465320" y="528580"/>
                </a:cubicBezTo>
                <a:cubicBezTo>
                  <a:pt x="4493199" y="726243"/>
                  <a:pt x="4402140" y="953160"/>
                  <a:pt x="4465320" y="1174623"/>
                </a:cubicBezTo>
                <a:cubicBezTo>
                  <a:pt x="4528500" y="1396086"/>
                  <a:pt x="4447230" y="1544275"/>
                  <a:pt x="4465320" y="1791300"/>
                </a:cubicBezTo>
                <a:cubicBezTo>
                  <a:pt x="4483410" y="2038325"/>
                  <a:pt x="4411942" y="2199074"/>
                  <a:pt x="4465320" y="2349246"/>
                </a:cubicBezTo>
                <a:cubicBezTo>
                  <a:pt x="4518698" y="2499418"/>
                  <a:pt x="4423042" y="2652589"/>
                  <a:pt x="4465320" y="2936558"/>
                </a:cubicBezTo>
                <a:cubicBezTo>
                  <a:pt x="4272489" y="2988145"/>
                  <a:pt x="4054531" y="2887341"/>
                  <a:pt x="3862502" y="2936558"/>
                </a:cubicBezTo>
                <a:cubicBezTo>
                  <a:pt x="3670473" y="2985775"/>
                  <a:pt x="3390364" y="2897134"/>
                  <a:pt x="3215030" y="2936558"/>
                </a:cubicBezTo>
                <a:cubicBezTo>
                  <a:pt x="3039696" y="2975982"/>
                  <a:pt x="2932032" y="2889709"/>
                  <a:pt x="2656865" y="2936558"/>
                </a:cubicBezTo>
                <a:cubicBezTo>
                  <a:pt x="2381698" y="2983407"/>
                  <a:pt x="2412853" y="2933221"/>
                  <a:pt x="2188007" y="2936558"/>
                </a:cubicBezTo>
                <a:cubicBezTo>
                  <a:pt x="1963161" y="2939895"/>
                  <a:pt x="1850976" y="2904550"/>
                  <a:pt x="1629842" y="2936558"/>
                </a:cubicBezTo>
                <a:cubicBezTo>
                  <a:pt x="1408708" y="2968566"/>
                  <a:pt x="1208584" y="2873661"/>
                  <a:pt x="1027024" y="2936558"/>
                </a:cubicBezTo>
                <a:cubicBezTo>
                  <a:pt x="845464" y="2999455"/>
                  <a:pt x="271658" y="2886006"/>
                  <a:pt x="0" y="2936558"/>
                </a:cubicBezTo>
                <a:cubicBezTo>
                  <a:pt x="-54654" y="2738256"/>
                  <a:pt x="16092" y="2580705"/>
                  <a:pt x="0" y="2407978"/>
                </a:cubicBezTo>
                <a:cubicBezTo>
                  <a:pt x="-16092" y="2235251"/>
                  <a:pt x="67776" y="2060311"/>
                  <a:pt x="0" y="1761935"/>
                </a:cubicBezTo>
                <a:cubicBezTo>
                  <a:pt x="-67776" y="1463559"/>
                  <a:pt x="40517" y="1468868"/>
                  <a:pt x="0" y="1262720"/>
                </a:cubicBezTo>
                <a:cubicBezTo>
                  <a:pt x="-40517" y="1056573"/>
                  <a:pt x="50865" y="851061"/>
                  <a:pt x="0" y="734139"/>
                </a:cubicBezTo>
                <a:cubicBezTo>
                  <a:pt x="-50865" y="617217"/>
                  <a:pt x="26067" y="340699"/>
                  <a:pt x="0" y="0"/>
                </a:cubicBezTo>
                <a:close/>
              </a:path>
            </a:pathLst>
          </a:custGeom>
          <a:ln w="57150">
            <a:extLst>
              <a:ext uri="{C807C97D-BFC1-408E-A445-0C87EB9F89A2}">
                <ask:lineSketchStyleProps xmlns:ask="http://schemas.microsoft.com/office/drawing/2018/sketchyshapes" sd="508436693">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100" b="1" i="0" u="none" strike="noStrike" kern="1200" cap="none" spc="0" normalizeH="0" baseline="0" noProof="0" dirty="0">
                <a:ln>
                  <a:noFill/>
                </a:ln>
                <a:solidFill>
                  <a:prstClr val="black"/>
                </a:solidFill>
                <a:effectLst/>
                <a:uLnTx/>
                <a:uFillTx/>
                <a:latin typeface="Aptos Display" panose="02110004020202020204"/>
                <a:ea typeface="+mj-ea"/>
                <a:cs typeface="+mj-cs"/>
              </a:rPr>
              <a:t>FCLE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ptos Display" panose="02110004020202020204"/>
                <a:ea typeface="+mj-ea"/>
                <a:cs typeface="+mj-cs"/>
              </a:rPr>
              <a:t>When:  </a:t>
            </a:r>
            <a:r>
              <a:rPr kumimoji="0" lang="en-US" sz="6000" b="0" i="0" u="none" strike="noStrike" kern="1200" cap="none" spc="0" normalizeH="0" baseline="0" noProof="0" dirty="0">
                <a:ln>
                  <a:noFill/>
                </a:ln>
                <a:solidFill>
                  <a:prstClr val="black"/>
                </a:solidFill>
                <a:effectLst/>
                <a:uLnTx/>
                <a:uFillTx/>
                <a:latin typeface="Aptos Display" panose="02110004020202020204"/>
                <a:ea typeface="+mj-ea"/>
                <a:cs typeface="+mj-cs"/>
              </a:rPr>
              <a:t>4/8</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ptos Display" panose="02110004020202020204"/>
                <a:ea typeface="+mj-ea"/>
                <a:cs typeface="+mj-cs"/>
              </a:rPr>
              <a:t>Who:</a:t>
            </a:r>
            <a:r>
              <a:rPr kumimoji="0" lang="en-US" sz="6000" b="0" i="0" u="none" strike="noStrike" kern="1200" cap="none" spc="0" normalizeH="0" baseline="0" noProof="0" dirty="0">
                <a:ln>
                  <a:noFill/>
                </a:ln>
                <a:solidFill>
                  <a:prstClr val="black"/>
                </a:solidFill>
                <a:effectLst/>
                <a:uLnTx/>
                <a:uFillTx/>
                <a:latin typeface="Aptos Display" panose="02110004020202020204"/>
                <a:ea typeface="+mj-ea"/>
                <a:cs typeface="+mj-cs"/>
              </a:rPr>
              <a:t>  Students in US Government (high school)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ptos Display" panose="02110004020202020204"/>
                <a:ea typeface="+mj-ea"/>
                <a:cs typeface="+mj-cs"/>
              </a:rPr>
              <a:t>Where:</a:t>
            </a:r>
            <a:r>
              <a:rPr kumimoji="0" lang="en-US" sz="6000" b="0" i="0" u="none" strike="noStrike" kern="1200" cap="none" spc="0" normalizeH="0" baseline="0" noProof="0" dirty="0">
                <a:ln>
                  <a:noFill/>
                </a:ln>
                <a:solidFill>
                  <a:prstClr val="black"/>
                </a:solidFill>
                <a:effectLst/>
                <a:uLnTx/>
                <a:uFillTx/>
                <a:latin typeface="Aptos Display" panose="02110004020202020204"/>
                <a:ea typeface="+mj-ea"/>
                <a:cs typeface="+mj-cs"/>
              </a:rPr>
              <a:t>  Check your school email after Spring Break</a:t>
            </a:r>
          </a:p>
        </p:txBody>
      </p:sp>
      <p:sp>
        <p:nvSpPr>
          <p:cNvPr id="6" name="TextBox 5">
            <a:extLst>
              <a:ext uri="{FF2B5EF4-FFF2-40B4-BE49-F238E27FC236}">
                <a16:creationId xmlns:a16="http://schemas.microsoft.com/office/drawing/2014/main" id="{AAA94187-B2BA-F91D-6FBA-7B0FC6A403E2}"/>
              </a:ext>
            </a:extLst>
          </p:cNvPr>
          <p:cNvSpPr txBox="1"/>
          <p:nvPr/>
        </p:nvSpPr>
        <p:spPr>
          <a:xfrm>
            <a:off x="1398732" y="919170"/>
            <a:ext cx="4600956" cy="707886"/>
          </a:xfrm>
          <a:prstGeom prst="rect">
            <a:avLst/>
          </a:prstGeom>
          <a:ln w="5715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Upcoming Tests</a:t>
            </a:r>
          </a:p>
        </p:txBody>
      </p:sp>
      <p:sp>
        <p:nvSpPr>
          <p:cNvPr id="7" name="Oval 6">
            <a:extLst>
              <a:ext uri="{FF2B5EF4-FFF2-40B4-BE49-F238E27FC236}">
                <a16:creationId xmlns:a16="http://schemas.microsoft.com/office/drawing/2014/main" id="{8D528B9B-6AAB-E7F3-7568-31252B639B90}"/>
              </a:ext>
            </a:extLst>
          </p:cNvPr>
          <p:cNvSpPr/>
          <p:nvPr/>
        </p:nvSpPr>
        <p:spPr>
          <a:xfrm>
            <a:off x="7980218" y="4581236"/>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CA7E40B6-A514-FBD2-D840-AACC97979521}"/>
              </a:ext>
            </a:extLst>
          </p:cNvPr>
          <p:cNvSpPr/>
          <p:nvPr/>
        </p:nvSpPr>
        <p:spPr>
          <a:xfrm>
            <a:off x="10155476" y="3703782"/>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6FCD3B06-BFC1-21DF-C428-C6E7804FC51C}"/>
              </a:ext>
            </a:extLst>
          </p:cNvPr>
          <p:cNvSpPr/>
          <p:nvPr/>
        </p:nvSpPr>
        <p:spPr>
          <a:xfrm>
            <a:off x="775854" y="1919583"/>
            <a:ext cx="863137" cy="863598"/>
          </a:xfrm>
          <a:custGeom>
            <a:avLst/>
            <a:gdLst>
              <a:gd name="csX0" fmla="*/ 0 w 863137"/>
              <a:gd name="csY0" fmla="*/ 431799 h 863598"/>
              <a:gd name="csX1" fmla="*/ 431569 w 863137"/>
              <a:gd name="csY1" fmla="*/ 0 h 863598"/>
              <a:gd name="csX2" fmla="*/ 863138 w 863137"/>
              <a:gd name="csY2" fmla="*/ 431799 h 863598"/>
              <a:gd name="csX3" fmla="*/ 431569 w 863137"/>
              <a:gd name="csY3" fmla="*/ 863598 h 863598"/>
              <a:gd name="csX4" fmla="*/ 0 w 863137"/>
              <a:gd name="csY4" fmla="*/ 431799 h 863598"/>
            </a:gdLst>
            <a:ahLst/>
            <a:cxnLst>
              <a:cxn ang="0">
                <a:pos x="csX0" y="csY0"/>
              </a:cxn>
              <a:cxn ang="0">
                <a:pos x="csX1" y="csY1"/>
              </a:cxn>
              <a:cxn ang="0">
                <a:pos x="csX2" y="csY2"/>
              </a:cxn>
              <a:cxn ang="0">
                <a:pos x="csX3" y="csY3"/>
              </a:cxn>
              <a:cxn ang="0">
                <a:pos x="csX4" y="csY4"/>
              </a:cxn>
            </a:cxnLst>
            <a:rect l="l" t="t" r="r" b="b"/>
            <a:pathLst>
              <a:path w="863137" h="863598" fill="none" extrusionOk="0">
                <a:moveTo>
                  <a:pt x="0" y="431799"/>
                </a:moveTo>
                <a:cubicBezTo>
                  <a:pt x="7268" y="186415"/>
                  <a:pt x="230405" y="2454"/>
                  <a:pt x="431569" y="0"/>
                </a:cubicBezTo>
                <a:cubicBezTo>
                  <a:pt x="691338" y="36613"/>
                  <a:pt x="828027" y="192569"/>
                  <a:pt x="863138" y="431799"/>
                </a:cubicBezTo>
                <a:cubicBezTo>
                  <a:pt x="892893" y="674590"/>
                  <a:pt x="662309" y="860125"/>
                  <a:pt x="431569" y="863598"/>
                </a:cubicBezTo>
                <a:cubicBezTo>
                  <a:pt x="187360" y="865347"/>
                  <a:pt x="6848" y="660991"/>
                  <a:pt x="0" y="431799"/>
                </a:cubicBezTo>
                <a:close/>
              </a:path>
              <a:path w="863137" h="863598" stroke="0" extrusionOk="0">
                <a:moveTo>
                  <a:pt x="0" y="431799"/>
                </a:moveTo>
                <a:cubicBezTo>
                  <a:pt x="-20936" y="230053"/>
                  <a:pt x="171645" y="-8909"/>
                  <a:pt x="431569" y="0"/>
                </a:cubicBezTo>
                <a:cubicBezTo>
                  <a:pt x="677917" y="-1181"/>
                  <a:pt x="843783" y="228575"/>
                  <a:pt x="863138" y="431799"/>
                </a:cubicBezTo>
                <a:cubicBezTo>
                  <a:pt x="844827" y="676395"/>
                  <a:pt x="641520" y="897179"/>
                  <a:pt x="431569" y="863598"/>
                </a:cubicBezTo>
                <a:cubicBezTo>
                  <a:pt x="226347" y="842160"/>
                  <a:pt x="-18486" y="674515"/>
                  <a:pt x="0" y="431799"/>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896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97771B-F19C-5B1E-9F85-E1E640326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7236" y="0"/>
            <a:ext cx="4437529" cy="6858000"/>
          </a:xfrm>
          <a:prstGeom prst="rect">
            <a:avLst/>
          </a:prstGeom>
        </p:spPr>
      </p:pic>
    </p:spTree>
    <p:extLst>
      <p:ext uri="{BB962C8B-B14F-4D97-AF65-F5344CB8AC3E}">
        <p14:creationId xmlns:p14="http://schemas.microsoft.com/office/powerpoint/2010/main" val="1640587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white rectangular sign&#10;&#10;AI-generated content may be incorrect.">
            <a:extLst>
              <a:ext uri="{FF2B5EF4-FFF2-40B4-BE49-F238E27FC236}">
                <a16:creationId xmlns:a16="http://schemas.microsoft.com/office/drawing/2014/main" id="{26E15EB0-275F-5A06-91DD-23EA36924C1F}"/>
              </a:ext>
            </a:extLst>
          </p:cNvPr>
          <p:cNvPicPr>
            <a:picLocks noChangeAspect="1"/>
          </p:cNvPicPr>
          <p:nvPr/>
        </p:nvPicPr>
        <p:blipFill>
          <a:blip r:embed="rId2"/>
          <a:stretch>
            <a:fillRect/>
          </a:stretch>
        </p:blipFill>
        <p:spPr>
          <a:xfrm>
            <a:off x="2673" y="4647"/>
            <a:ext cx="12344631" cy="6867292"/>
          </a:xfrm>
          <a:prstGeom prst="rect">
            <a:avLst/>
          </a:prstGeom>
        </p:spPr>
      </p:pic>
    </p:spTree>
    <p:extLst>
      <p:ext uri="{BB962C8B-B14F-4D97-AF65-F5344CB8AC3E}">
        <p14:creationId xmlns:p14="http://schemas.microsoft.com/office/powerpoint/2010/main" val="2974879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90EE-F21C-AC0C-00CC-128E86CC2A28}"/>
              </a:ext>
            </a:extLst>
          </p:cNvPr>
          <p:cNvPicPr>
            <a:picLocks noChangeAspect="1"/>
          </p:cNvPicPr>
          <p:nvPr/>
        </p:nvPicPr>
        <p:blipFill>
          <a:blip r:embed="rId2"/>
          <a:stretch>
            <a:fillRect/>
          </a:stretch>
        </p:blipFill>
        <p:spPr>
          <a:xfrm>
            <a:off x="56377" y="0"/>
            <a:ext cx="12079246" cy="6858000"/>
          </a:xfrm>
          <a:prstGeom prst="rect">
            <a:avLst/>
          </a:prstGeom>
        </p:spPr>
      </p:pic>
    </p:spTree>
    <p:extLst>
      <p:ext uri="{BB962C8B-B14F-4D97-AF65-F5344CB8AC3E}">
        <p14:creationId xmlns:p14="http://schemas.microsoft.com/office/powerpoint/2010/main" val="1055330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5BC-3971-77E3-022A-197E427C3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E1CE-17D9-A645-0788-F72C6E4E7C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B352D1-E40F-56F1-3364-E45D69CAF646}"/>
              </a:ext>
            </a:extLst>
          </p:cNvPr>
          <p:cNvPicPr>
            <a:picLocks noChangeAspect="1"/>
          </p:cNvPicPr>
          <p:nvPr/>
        </p:nvPicPr>
        <p:blipFill>
          <a:blip r:embed="rId2"/>
          <a:stretch>
            <a:fillRect/>
          </a:stretch>
        </p:blipFill>
        <p:spPr>
          <a:xfrm>
            <a:off x="0" y="0"/>
            <a:ext cx="12122849" cy="6858000"/>
          </a:xfrm>
          <a:prstGeom prst="rect">
            <a:avLst/>
          </a:prstGeom>
        </p:spPr>
      </p:pic>
    </p:spTree>
    <p:extLst>
      <p:ext uri="{BB962C8B-B14F-4D97-AF65-F5344CB8AC3E}">
        <p14:creationId xmlns:p14="http://schemas.microsoft.com/office/powerpoint/2010/main" val="382265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94ED-506C-D991-7BE7-A2E79526B9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D5CC00-B782-292E-4FD4-CAA0F1A5F8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B698EE-ABD9-1B40-3796-597D87A1A267}"/>
              </a:ext>
            </a:extLst>
          </p:cNvPr>
          <p:cNvPicPr>
            <a:picLocks noChangeAspect="1"/>
          </p:cNvPicPr>
          <p:nvPr/>
        </p:nvPicPr>
        <p:blipFill>
          <a:blip r:embed="rId2"/>
          <a:stretch>
            <a:fillRect/>
          </a:stretch>
        </p:blipFill>
        <p:spPr>
          <a:xfrm>
            <a:off x="0" y="173459"/>
            <a:ext cx="12192000" cy="6511082"/>
          </a:xfrm>
          <a:prstGeom prst="rect">
            <a:avLst/>
          </a:prstGeom>
        </p:spPr>
      </p:pic>
    </p:spTree>
    <p:extLst>
      <p:ext uri="{BB962C8B-B14F-4D97-AF65-F5344CB8AC3E}">
        <p14:creationId xmlns:p14="http://schemas.microsoft.com/office/powerpoint/2010/main" val="3405912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5820888B-4EA5-E0E8-6D52-7733E1E774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4" name="Title 3">
            <a:extLst>
              <a:ext uri="{FF2B5EF4-FFF2-40B4-BE49-F238E27FC236}">
                <a16:creationId xmlns:a16="http://schemas.microsoft.com/office/drawing/2014/main" id="{A8DAD550-095F-E140-21FE-7180F54C956D}"/>
              </a:ext>
            </a:extLst>
          </p:cNvPr>
          <p:cNvSpPr>
            <a:spLocks noGrp="1"/>
          </p:cNvSpPr>
          <p:nvPr>
            <p:ph type="ctrTitle"/>
          </p:nvPr>
        </p:nvSpPr>
        <p:spPr>
          <a:xfrm>
            <a:off x="274321" y="965741"/>
            <a:ext cx="3904994" cy="3813048"/>
          </a:xfrm>
        </p:spPr>
        <p:txBody>
          <a:bodyPr anchor="t">
            <a:normAutofit fontScale="90000"/>
          </a:bodyPr>
          <a:lstStyle/>
          <a:p>
            <a:r>
              <a:rPr lang="en-US" sz="2700" dirty="0">
                <a:highlight>
                  <a:srgbClr val="FFFF00"/>
                </a:highlight>
              </a:rPr>
              <a:t>Somerset Spelling Bee! COMPETITION IS SCHEDULED FOR </a:t>
            </a:r>
            <a:r>
              <a:rPr lang="en-US" sz="2700" i="1" u="sng" dirty="0">
                <a:highlight>
                  <a:srgbClr val="FFFF00"/>
                </a:highlight>
              </a:rPr>
              <a:t>WEDNESDAY, MARCH 11</a:t>
            </a:r>
            <a:r>
              <a:rPr lang="en-US" sz="2700" i="1" u="sng" baseline="30000" dirty="0">
                <a:highlight>
                  <a:srgbClr val="FFFF00"/>
                </a:highlight>
              </a:rPr>
              <a:t>TH</a:t>
            </a:r>
            <a:r>
              <a:rPr lang="en-US" sz="2700" baseline="30000" dirty="0">
                <a:highlight>
                  <a:srgbClr val="FFFF00"/>
                </a:highlight>
              </a:rPr>
              <a:t>!</a:t>
            </a:r>
            <a:br>
              <a:rPr lang="en-US" sz="2700" dirty="0">
                <a:highlight>
                  <a:srgbClr val="FFFF00"/>
                </a:highlight>
              </a:rPr>
            </a:br>
            <a:r>
              <a:rPr lang="en-US" sz="2700" i="1" u="sng" dirty="0"/>
              <a:t>MIDDLE SCHOOL </a:t>
            </a:r>
            <a:r>
              <a:rPr lang="en-US" sz="2700" dirty="0"/>
              <a:t>WILL MEET IN CAFETERIA AT 1PM.</a:t>
            </a:r>
            <a:br>
              <a:rPr lang="en-US" sz="2700" dirty="0"/>
            </a:br>
            <a:r>
              <a:rPr lang="en-US" sz="2700" i="1" u="sng" dirty="0"/>
              <a:t>HIGH SCHOOL </a:t>
            </a:r>
            <a:r>
              <a:rPr lang="en-US" sz="2700" dirty="0"/>
              <a:t>MEETS AT 2:30!</a:t>
            </a:r>
            <a:br>
              <a:rPr lang="en-US" sz="2700" dirty="0"/>
            </a:br>
            <a:r>
              <a:rPr lang="en-US" sz="2700" dirty="0"/>
              <a:t>***PARTICIPANTS MUST HAVE A COMPLETE LEE FORM! </a:t>
            </a:r>
            <a:br>
              <a:rPr lang="en-US" sz="2700" dirty="0"/>
            </a:br>
            <a:r>
              <a:rPr lang="en-US" sz="2700" dirty="0"/>
              <a:t>See Ms. Wiley with any questions in room 230 </a:t>
            </a:r>
            <a:r>
              <a:rPr lang="en-US" sz="2700" dirty="0">
                <a:sym typeface="Wingdings" panose="05000000000000000000" pitchFamily="2" charset="2"/>
              </a:rPr>
              <a:t> </a:t>
            </a:r>
            <a:endParaRPr lang="en-US" sz="3100" dirty="0"/>
          </a:p>
        </p:txBody>
      </p:sp>
      <p:sp>
        <p:nvSpPr>
          <p:cNvPr id="5" name="Subtitle 4">
            <a:extLst>
              <a:ext uri="{FF2B5EF4-FFF2-40B4-BE49-F238E27FC236}">
                <a16:creationId xmlns:a16="http://schemas.microsoft.com/office/drawing/2014/main" id="{702304D8-CB10-9CF7-7B88-FF836791C19C}"/>
              </a:ext>
            </a:extLst>
          </p:cNvPr>
          <p:cNvSpPr>
            <a:spLocks noGrp="1"/>
          </p:cNvSpPr>
          <p:nvPr>
            <p:ph type="subTitle" idx="1"/>
          </p:nvPr>
        </p:nvSpPr>
        <p:spPr>
          <a:xfrm>
            <a:off x="521208" y="4354633"/>
            <a:ext cx="3397649" cy="1625543"/>
          </a:xfrm>
        </p:spPr>
        <p:txBody>
          <a:bodyPr anchor="t">
            <a:normAutofit/>
          </a:bodyPr>
          <a:lstStyle/>
          <a:p>
            <a:pPr>
              <a:lnSpc>
                <a:spcPct val="90000"/>
              </a:lnSpc>
            </a:pPr>
            <a:endParaRPr lang="en-US" sz="1900" b="1" dirty="0"/>
          </a:p>
          <a:p>
            <a:pPr>
              <a:lnSpc>
                <a:spcPct val="90000"/>
              </a:lnSpc>
            </a:pPr>
            <a:endParaRPr lang="en-US" sz="1900" dirty="0"/>
          </a:p>
        </p:txBody>
      </p:sp>
      <p:sp>
        <p:nvSpPr>
          <p:cNvPr id="1033" name="Freeform: Shape 1032">
            <a:extLst>
              <a:ext uri="{FF2B5EF4-FFF2-40B4-BE49-F238E27FC236}">
                <a16:creationId xmlns:a16="http://schemas.microsoft.com/office/drawing/2014/main" id="{06B5A8BF-0680-F9A7-27B1-3971EC934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1026" name="Picture 2" descr="Spelling Bee Архиви - U.S. Embassy in ...">
            <a:extLst>
              <a:ext uri="{FF2B5EF4-FFF2-40B4-BE49-F238E27FC236}">
                <a16:creationId xmlns:a16="http://schemas.microsoft.com/office/drawing/2014/main" id="{2BD6A6DC-9D83-F7EC-48CA-AAC2B97B66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9154" y="965741"/>
            <a:ext cx="7551931" cy="453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08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over full page - DnD Party Interior - RPG Stock Art - Dean Spencer Art |  Cover Full Page | Dungeon Masters Guild">
            <a:extLst>
              <a:ext uri="{FF2B5EF4-FFF2-40B4-BE49-F238E27FC236}">
                <a16:creationId xmlns:a16="http://schemas.microsoft.com/office/drawing/2014/main" id="{6BFD7F0E-7AEF-A083-A37B-8A6E59F06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116959" y="148863"/>
            <a:ext cx="2275367"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0" y="6251943"/>
            <a:ext cx="12192000" cy="499723"/>
          </a:xfrm>
          <a:ln w="34925">
            <a:noFill/>
          </a:ln>
        </p:spPr>
        <p:txBody>
          <a:bodyPr vert="horz" lIns="91440" tIns="45720" rIns="91440" bIns="45720" rtlCol="0" anchor="t">
            <a:noAutofit/>
          </a:bodyPr>
          <a:lstStyle/>
          <a:p>
            <a:pPr marR="0">
              <a:spcAft>
                <a:spcPts val="800"/>
              </a:spcAft>
            </a:pPr>
            <a:r>
              <a:rPr lang="en-US" sz="3600" b="1" i="0">
                <a:solidFill>
                  <a:schemeClr val="bg1"/>
                </a:solidFill>
                <a:effectLst/>
                <a:latin typeface="Algerian" panose="04020705040A02060702" pitchFamily="82" charset="0"/>
              </a:rPr>
              <a:t>Mondays   -   </a:t>
            </a:r>
            <a:r>
              <a:rPr lang="en-US" sz="3600" b="1">
                <a:solidFill>
                  <a:schemeClr val="bg1"/>
                </a:solidFill>
                <a:latin typeface="Algerian" panose="04020705040A02060702" pitchFamily="82" charset="0"/>
              </a:rPr>
              <a:t>3:50 to 5:15   -   </a:t>
            </a:r>
            <a:r>
              <a:rPr lang="en-US" sz="3600" b="1" i="0">
                <a:solidFill>
                  <a:schemeClr val="bg1"/>
                </a:solidFill>
                <a:effectLst/>
                <a:latin typeface="Algerian" panose="04020705040A02060702" pitchFamily="82" charset="0"/>
              </a:rPr>
              <a:t>Rm.# 175</a:t>
            </a:r>
            <a:endParaRPr lang="en-US" sz="3600" b="0" i="0">
              <a:solidFill>
                <a:schemeClr val="bg1"/>
              </a:solidFill>
              <a:effectLst/>
              <a:latin typeface="Algerian" panose="04020705040A02060702" pitchFamily="82" charset="0"/>
            </a:endParaRPr>
          </a:p>
        </p:txBody>
      </p:sp>
      <p:sp>
        <p:nvSpPr>
          <p:cNvPr id="5" name="TextBox 4">
            <a:extLst>
              <a:ext uri="{FF2B5EF4-FFF2-40B4-BE49-F238E27FC236}">
                <a16:creationId xmlns:a16="http://schemas.microsoft.com/office/drawing/2014/main" id="{3AB3F2FF-E043-55C0-2CA9-31C42F1775D8}"/>
              </a:ext>
            </a:extLst>
          </p:cNvPr>
          <p:cNvSpPr txBox="1"/>
          <p:nvPr/>
        </p:nvSpPr>
        <p:spPr>
          <a:xfrm>
            <a:off x="8452883" y="122297"/>
            <a:ext cx="362215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304429" y="752425"/>
            <a:ext cx="264079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2000"/>
              <a:t>Guitar Club- afterschool, from 4-5pm in 169c</a:t>
            </a:r>
            <a:endParaRPr lang="en-US" sz="1900"/>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10</TotalTime>
  <Words>2171</Words>
  <Application>Microsoft Office PowerPoint</Application>
  <PresentationFormat>Widescreen</PresentationFormat>
  <Paragraphs>310</Paragraphs>
  <Slides>51</Slides>
  <Notes>1</Notes>
  <HiddenSlides>0</HiddenSlides>
  <MMClips>0</MMClips>
  <ScaleCrop>false</ScaleCrop>
  <HeadingPairs>
    <vt:vector size="6" baseType="variant">
      <vt:variant>
        <vt:lpstr>Fonts Used</vt:lpstr>
      </vt:variant>
      <vt:variant>
        <vt:i4>31</vt:i4>
      </vt:variant>
      <vt:variant>
        <vt:lpstr>Theme</vt:lpstr>
      </vt:variant>
      <vt:variant>
        <vt:i4>18</vt:i4>
      </vt:variant>
      <vt:variant>
        <vt:lpstr>Slide Titles</vt:lpstr>
      </vt:variant>
      <vt:variant>
        <vt:i4>51</vt:i4>
      </vt:variant>
    </vt:vector>
  </HeadingPairs>
  <TitlesOfParts>
    <vt:vector size="100" baseType="lpstr">
      <vt:lpstr>ADLaM Display</vt:lpstr>
      <vt:lpstr>Algerian</vt:lpstr>
      <vt:lpstr>Amasis MT Pro Black</vt:lpstr>
      <vt:lpstr>Aptos</vt:lpstr>
      <vt:lpstr>Aptos Display</vt:lpstr>
      <vt:lpstr>Arial</vt:lpstr>
      <vt:lpstr>Arial Black</vt:lpstr>
      <vt:lpstr>Arial Nova</vt:lpstr>
      <vt:lpstr>Bierstadt</vt:lpstr>
      <vt:lpstr>Bookman Old Style</vt:lpstr>
      <vt:lpstr>Broadway</vt:lpstr>
      <vt:lpstr>Bubblebody Neue Inline</vt:lpstr>
      <vt:lpstr>Calibri</vt:lpstr>
      <vt:lpstr>Calibri Light</vt:lpstr>
      <vt:lpstr>Calisto MT</vt:lpstr>
      <vt:lpstr>Cup Cakes</vt:lpstr>
      <vt:lpstr>Georgia</vt:lpstr>
      <vt:lpstr>Gill Sans Nova</vt:lpstr>
      <vt:lpstr>Grandview Display</vt:lpstr>
      <vt:lpstr>Hepta Slab</vt:lpstr>
      <vt:lpstr>League Spartan</vt:lpstr>
      <vt:lpstr>Modern Love</vt:lpstr>
      <vt:lpstr>Norwester</vt:lpstr>
      <vt:lpstr>Paalalabas Wide</vt:lpstr>
      <vt:lpstr>Rockwell</vt:lpstr>
      <vt:lpstr>Sagona Book</vt:lpstr>
      <vt:lpstr>The Hand</vt:lpstr>
      <vt:lpstr>Times New Roman</vt:lpstr>
      <vt:lpstr>Univers Condensed</vt:lpstr>
      <vt:lpstr>Wingdings</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4_Office Theme</vt:lpstr>
      <vt:lpstr>7_Office Theme</vt:lpstr>
      <vt:lpstr>8_Office Theme</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2025-26 GEAR UP Students</vt:lpstr>
      <vt:lpstr>GEAR UP Universal Marketing is Universal Attendees! </vt:lpstr>
      <vt:lpstr>PowerPoint Presentation</vt:lpstr>
      <vt:lpstr>PowerPoint Presentation</vt:lpstr>
      <vt:lpstr>PowerPoint Presentation</vt:lpstr>
      <vt:lpstr> FL BEST Writing When:  3/31 – 4/7 Who:  grades 6 – 10 Where:  Check your school email after Spring Break</vt:lpstr>
      <vt:lpstr>PowerPoint Presentation</vt:lpstr>
      <vt:lpstr>PowerPoint Presentation</vt:lpstr>
      <vt:lpstr>PowerPoint Presentation</vt:lpstr>
      <vt:lpstr>PowerPoint Presentation</vt:lpstr>
      <vt:lpstr>PowerPoint Presentation</vt:lpstr>
      <vt:lpstr>PowerPoint Presentation</vt:lpstr>
      <vt:lpstr>Somerset Spelling Bee! COMPETITION IS SCHEDULED FOR WEDNESDAY, MARCH 11TH! MIDDLE SCHOOL WILL MEET IN CAFETERIA AT 1PM. HIGH SCHOOL MEETS AT 2:30! ***PARTICIPANTS MUST HAVE A COMPLETE LEE FORM!  See Ms. Wiley with any questions in room 230  </vt:lpstr>
      <vt:lpstr>PowerPoint Presentation</vt:lpstr>
      <vt:lpstr>PowerPoint Presentation</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4</cp:revision>
  <dcterms:created xsi:type="dcterms:W3CDTF">2023-08-06T12:12:54Z</dcterms:created>
  <dcterms:modified xsi:type="dcterms:W3CDTF">2026-03-09T20:35:52Z</dcterms:modified>
</cp:coreProperties>
</file>